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tags/tag5.xml" ContentType="application/vnd.openxmlformats-officedocument.presentationml.tags+xml"/>
  <Override PartName="/ppt/notesSlides/notesSlide1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5" r:id="rId4"/>
  </p:sldMasterIdLst>
  <p:notesMasterIdLst>
    <p:notesMasterId r:id="rId23"/>
  </p:notesMasterIdLst>
  <p:handoutMasterIdLst>
    <p:handoutMasterId r:id="rId24"/>
  </p:handoutMasterIdLst>
  <p:sldIdLst>
    <p:sldId id="1967" r:id="rId5"/>
    <p:sldId id="1988" r:id="rId6"/>
    <p:sldId id="1987" r:id="rId7"/>
    <p:sldId id="1969" r:id="rId8"/>
    <p:sldId id="1979" r:id="rId9"/>
    <p:sldId id="313" r:id="rId10"/>
    <p:sldId id="325" r:id="rId11"/>
    <p:sldId id="326" r:id="rId12"/>
    <p:sldId id="1613" r:id="rId13"/>
    <p:sldId id="1986" r:id="rId14"/>
    <p:sldId id="1975" r:id="rId15"/>
    <p:sldId id="1993" r:id="rId16"/>
    <p:sldId id="1664" r:id="rId17"/>
    <p:sldId id="1982" r:id="rId18"/>
    <p:sldId id="1989" r:id="rId19"/>
    <p:sldId id="1992" r:id="rId20"/>
    <p:sldId id="1991" r:id="rId21"/>
    <p:sldId id="302" r:id="rId22"/>
  </p:sldIdLst>
  <p:sldSz cx="12192000" cy="6858000"/>
  <p:notesSz cx="7315200" cy="96012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B4E429EF-9551-4076-B1E2-9458DE648ACC}">
          <p14:sldIdLst>
            <p14:sldId id="1967"/>
            <p14:sldId id="1988"/>
            <p14:sldId id="1987"/>
            <p14:sldId id="1969"/>
            <p14:sldId id="1979"/>
            <p14:sldId id="313"/>
            <p14:sldId id="325"/>
            <p14:sldId id="326"/>
            <p14:sldId id="1613"/>
            <p14:sldId id="1986"/>
            <p14:sldId id="1975"/>
            <p14:sldId id="1993"/>
            <p14:sldId id="1664"/>
            <p14:sldId id="1982"/>
            <p14:sldId id="1989"/>
            <p14:sldId id="1992"/>
            <p14:sldId id="1991"/>
            <p14:sldId id="302"/>
          </p14:sldIdLst>
        </p14:section>
        <p14:section name="Business Updates" id="{D7701000-FB3C-48C5-8259-7FF96EC68C29}">
          <p14:sldIdLst/>
        </p14:section>
        <p14:section name="Strategic Projects" id="{5ACE61A5-6871-412B-8F17-FA046F98D21E}">
          <p14:sldIdLst/>
        </p14:section>
        <p14:section name="Staffing and Budget Updates" id="{8BA6C687-196A-4AD9-B3B7-3EB5EB747807}">
          <p14:sldIdLst/>
        </p14:section>
      </p14:sectionLst>
    </p:ext>
    <p:ext uri="{EFAFB233-063F-42B5-8137-9DF3F51BA10A}">
      <p15:sldGuideLst xmlns:p15="http://schemas.microsoft.com/office/powerpoint/2012/main">
        <p15:guide id="1" orient="horz" pos="3840" userDrawn="1">
          <p15:clr>
            <a:srgbClr val="A4A3A4"/>
          </p15:clr>
        </p15:guide>
        <p15:guide id="2" pos="25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4624A02-1DB0-899D-4224-099992E49E1E}" name="Nemitz, Margaret Fonville Benson" initials="NMFB" userId="S::mfb015@ad.unc.edu::7f38872f-31fb-4a12-a7cd-af25fda091a7" providerId="AD"/>
  <p188:author id="{EA2E2529-013A-EE5E-B01C-298BC14CD6B1}" name="David Stone" initials="DS" userId="S::stoned@ad.unc.edu::cc4b2c79-689f-4684-a437-a78a00e43d9a" providerId="AD"/>
  <p188:author id="{5F272E2A-D032-2B83-91C7-808A0DE6EB20}" name="Stone, David O" initials="SDO" userId="Stone, David O" providerId="None"/>
  <p188:author id="{4A15224E-DFFC-5A63-51FB-02F7EDCAC0AC}" name="Van Buskirk Feldt, Faith Kathleen" initials="VK" userId="S::fmchale@ad.unc.edu::05412004-47b6-449d-a882-de0eb97552fd" providerId="AD"/>
  <p188:author id="{3BE89E9A-E2F8-2257-45A0-CC36C392FB1F}" name="Cremin, Margaret Louisa" initials="CML" userId="S::maglou@ad.unc.edu::d48bf150-78c2-49f9-86cb-2ea088587d18" providerId="AD"/>
  <p188:author id="{308718B0-5A6B-7133-1D6F-4FC702EC0E0E}" name="Thomas, Amy Belflower" initials="TAB" userId="S::amytb@ad.unc.edu::b0d0a33c-1d95-4668-8c08-db0cfd441840" providerId="AD"/>
  <p188:author id="{FAFA87E5-C2E3-60B4-097A-212F877E2222}" name="Nemitz, Margaret Fonville Benson" initials="MN" userId="S::mfb015@AD.UNC.EDU::7f38872f-31fb-4a12-a7cd-af25fda091a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immel, Julia Marie" initials="KJM" lastIdx="17" clrIdx="0">
    <p:extLst>
      <p:ext uri="{19B8F6BF-5375-455C-9EA6-DF929625EA0E}">
        <p15:presenceInfo xmlns:p15="http://schemas.microsoft.com/office/powerpoint/2012/main" userId="S::jmkimmel@ad.unc.edu::06294236-08c4-4cf6-aa64-673176f2ce70" providerId="AD"/>
      </p:ext>
    </p:extLst>
  </p:cmAuthor>
  <p:cmAuthor id="2" name="Rhew, Lori" initials="RL" lastIdx="15" clrIdx="1">
    <p:extLst>
      <p:ext uri="{19B8F6BF-5375-455C-9EA6-DF929625EA0E}">
        <p15:presenceInfo xmlns:p15="http://schemas.microsoft.com/office/powerpoint/2012/main" userId="S::lorirhew@ad.unc.edu::a74faf97-9334-462d-9045-85ac733e1fc5" providerId="AD"/>
      </p:ext>
    </p:extLst>
  </p:cmAuthor>
  <p:cmAuthor id="3" name="Thomas, Amy Belflower" initials="TAB" lastIdx="13" clrIdx="2">
    <p:extLst>
      <p:ext uri="{19B8F6BF-5375-455C-9EA6-DF929625EA0E}">
        <p15:presenceInfo xmlns:p15="http://schemas.microsoft.com/office/powerpoint/2012/main" userId="S::amytb@ad.unc.edu::b0d0a33c-1d95-4668-8c08-db0cfd441840" providerId="AD"/>
      </p:ext>
    </p:extLst>
  </p:cmAuthor>
  <p:cmAuthor id="4" name="Nemitz, Margaret Fonville Benson" initials="NMFB" lastIdx="4" clrIdx="3">
    <p:extLst>
      <p:ext uri="{19B8F6BF-5375-455C-9EA6-DF929625EA0E}">
        <p15:presenceInfo xmlns:p15="http://schemas.microsoft.com/office/powerpoint/2012/main" userId="S::mfb015@ad.unc.edu::7f38872f-31fb-4a12-a7cd-af25fda091a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E3E2"/>
    <a:srgbClr val="36A49F"/>
    <a:srgbClr val="A7E2DF"/>
    <a:srgbClr val="D3F1EF"/>
    <a:srgbClr val="E2E6E9"/>
    <a:srgbClr val="9AD1CF"/>
    <a:srgbClr val="E6E6E6"/>
    <a:srgbClr val="CEE0DF"/>
    <a:srgbClr val="874D7D"/>
    <a:srgbClr val="D8D8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CB8EF0-874B-44C8-B415-14B2DAE04D49}" v="599" dt="2025-04-17T02:58:24.6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330" autoAdjust="0"/>
  </p:normalViewPr>
  <p:slideViewPr>
    <p:cSldViewPr snapToGrid="0">
      <p:cViewPr varScale="1">
        <p:scale>
          <a:sx n="73" d="100"/>
          <a:sy n="73" d="100"/>
        </p:scale>
        <p:origin x="1042" y="53"/>
      </p:cViewPr>
      <p:guideLst>
        <p:guide orient="horz" pos="3840"/>
        <p:guide pos="25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AE3ECA-148A-46AA-A6A2-DFC4AEFE713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F2FE5CF-34FC-4CC0-B995-8E6FE2AA3D80}">
      <dgm:prSet phldrT="[Text]"/>
      <dgm:spPr>
        <a:solidFill>
          <a:schemeClr val="accent3"/>
        </a:solidFill>
        <a:ln>
          <a:solidFill>
            <a:schemeClr val="accent3"/>
          </a:solidFill>
        </a:ln>
      </dgm:spPr>
      <dgm:t>
        <a:bodyPr/>
        <a:lstStyle/>
        <a:p>
          <a:r>
            <a:rPr lang="en-US" b="1" dirty="0"/>
            <a:t>Strategic Updates</a:t>
          </a:r>
        </a:p>
      </dgm:t>
    </dgm:pt>
    <dgm:pt modelId="{2C99A6E8-3E8B-4E89-AC41-19AF3545FBE5}" type="parTrans" cxnId="{3B937DCC-5B91-4D5B-B379-80E13917934A}">
      <dgm:prSet/>
      <dgm:spPr/>
      <dgm:t>
        <a:bodyPr/>
        <a:lstStyle/>
        <a:p>
          <a:endParaRPr lang="en-US"/>
        </a:p>
      </dgm:t>
    </dgm:pt>
    <dgm:pt modelId="{E23E3F86-74C4-47DD-A55A-4AD7C065E2F2}" type="sibTrans" cxnId="{3B937DCC-5B91-4D5B-B379-80E13917934A}">
      <dgm:prSet/>
      <dgm:spPr/>
      <dgm:t>
        <a:bodyPr/>
        <a:lstStyle/>
        <a:p>
          <a:endParaRPr lang="en-US"/>
        </a:p>
      </dgm:t>
    </dgm:pt>
    <dgm:pt modelId="{0D2EB9E4-7059-47C4-9942-C724C3B18108}">
      <dgm:prSet phldrT="[Text]"/>
      <dgm:spPr/>
      <dgm:t>
        <a:bodyPr/>
        <a:lstStyle/>
        <a:p>
          <a:r>
            <a:rPr lang="en-US" b="1" dirty="0"/>
            <a:t>Proposed FY26 Fee Structure</a:t>
          </a:r>
        </a:p>
      </dgm:t>
    </dgm:pt>
    <dgm:pt modelId="{E466A341-C62B-4ED8-969B-E734C486C5DD}" type="parTrans" cxnId="{FD88485B-6417-429D-A94D-1C788891D285}">
      <dgm:prSet/>
      <dgm:spPr/>
      <dgm:t>
        <a:bodyPr/>
        <a:lstStyle/>
        <a:p>
          <a:endParaRPr lang="en-US"/>
        </a:p>
      </dgm:t>
    </dgm:pt>
    <dgm:pt modelId="{15307C8B-F4FF-40AF-A9D8-574164316C0F}" type="sibTrans" cxnId="{FD88485B-6417-429D-A94D-1C788891D285}">
      <dgm:prSet/>
      <dgm:spPr/>
      <dgm:t>
        <a:bodyPr/>
        <a:lstStyle/>
        <a:p>
          <a:endParaRPr lang="en-US"/>
        </a:p>
      </dgm:t>
    </dgm:pt>
    <dgm:pt modelId="{AD75C17F-2586-4FBF-A4BB-8C6B183B8DE4}">
      <dgm:prSet phldrT="[Text]"/>
      <dgm:spPr>
        <a:solidFill>
          <a:schemeClr val="accent5"/>
        </a:solidFill>
        <a:ln>
          <a:solidFill>
            <a:schemeClr val="tx2"/>
          </a:solidFill>
        </a:ln>
      </dgm:spPr>
      <dgm:t>
        <a:bodyPr/>
        <a:lstStyle/>
        <a:p>
          <a:r>
            <a:rPr lang="en-US" b="1" dirty="0"/>
            <a:t>Evidence Submission </a:t>
          </a:r>
          <a:r>
            <a:rPr lang="en-US" b="1"/>
            <a:t>Upgrade Opportunity</a:t>
          </a:r>
          <a:endParaRPr lang="en-US" b="1" dirty="0"/>
        </a:p>
      </dgm:t>
    </dgm:pt>
    <dgm:pt modelId="{B79443FB-7567-42C9-8B98-9D0C7B6EA101}" type="parTrans" cxnId="{090460DD-3A08-4E4D-BA68-6AB01C33DFE6}">
      <dgm:prSet/>
      <dgm:spPr/>
      <dgm:t>
        <a:bodyPr/>
        <a:lstStyle/>
        <a:p>
          <a:endParaRPr lang="en-US"/>
        </a:p>
      </dgm:t>
    </dgm:pt>
    <dgm:pt modelId="{2AD69D67-97CA-4CCB-9889-C4734D07D487}" type="sibTrans" cxnId="{090460DD-3A08-4E4D-BA68-6AB01C33DFE6}">
      <dgm:prSet/>
      <dgm:spPr/>
      <dgm:t>
        <a:bodyPr/>
        <a:lstStyle/>
        <a:p>
          <a:endParaRPr lang="en-US"/>
        </a:p>
      </dgm:t>
    </dgm:pt>
    <dgm:pt modelId="{5456C7A3-D55F-4B08-8001-3D7272F5C13E}" type="pres">
      <dgm:prSet presAssocID="{17AE3ECA-148A-46AA-A6A2-DFC4AEFE7131}" presName="diagram" presStyleCnt="0">
        <dgm:presLayoutVars>
          <dgm:dir/>
          <dgm:resizeHandles val="exact"/>
        </dgm:presLayoutVars>
      </dgm:prSet>
      <dgm:spPr/>
    </dgm:pt>
    <dgm:pt modelId="{84A3EC42-D3AC-45F9-9480-E8CB0732E1C7}" type="pres">
      <dgm:prSet presAssocID="{CF2FE5CF-34FC-4CC0-B995-8E6FE2AA3D80}" presName="node" presStyleLbl="node1" presStyleIdx="0" presStyleCnt="3">
        <dgm:presLayoutVars>
          <dgm:bulletEnabled val="1"/>
        </dgm:presLayoutVars>
      </dgm:prSet>
      <dgm:spPr/>
    </dgm:pt>
    <dgm:pt modelId="{E41AF3B0-154A-4EC1-B086-47AB03E13E5A}" type="pres">
      <dgm:prSet presAssocID="{E23E3F86-74C4-47DD-A55A-4AD7C065E2F2}" presName="sibTrans" presStyleCnt="0"/>
      <dgm:spPr/>
    </dgm:pt>
    <dgm:pt modelId="{2AD7BE55-8C4F-4593-9C32-12A174016CCD}" type="pres">
      <dgm:prSet presAssocID="{0D2EB9E4-7059-47C4-9942-C724C3B18108}" presName="node" presStyleLbl="node1" presStyleIdx="1" presStyleCnt="3">
        <dgm:presLayoutVars>
          <dgm:bulletEnabled val="1"/>
        </dgm:presLayoutVars>
      </dgm:prSet>
      <dgm:spPr/>
    </dgm:pt>
    <dgm:pt modelId="{92EE8496-C795-4AE6-8FCA-F37BCE672A78}" type="pres">
      <dgm:prSet presAssocID="{15307C8B-F4FF-40AF-A9D8-574164316C0F}" presName="sibTrans" presStyleCnt="0"/>
      <dgm:spPr/>
    </dgm:pt>
    <dgm:pt modelId="{FBD0D070-DBB4-4051-8AAF-D418CEDEC7E1}" type="pres">
      <dgm:prSet presAssocID="{AD75C17F-2586-4FBF-A4BB-8C6B183B8DE4}" presName="node" presStyleLbl="node1" presStyleIdx="2" presStyleCnt="3">
        <dgm:presLayoutVars>
          <dgm:bulletEnabled val="1"/>
        </dgm:presLayoutVars>
      </dgm:prSet>
      <dgm:spPr/>
    </dgm:pt>
  </dgm:ptLst>
  <dgm:cxnLst>
    <dgm:cxn modelId="{8C14840B-75FC-4EA2-8D90-F0770E599E9C}" type="presOf" srcId="{AD75C17F-2586-4FBF-A4BB-8C6B183B8DE4}" destId="{FBD0D070-DBB4-4051-8AAF-D418CEDEC7E1}" srcOrd="0" destOrd="0" presId="urn:microsoft.com/office/officeart/2005/8/layout/default"/>
    <dgm:cxn modelId="{A33E0315-7786-48D0-B60F-2A8296ECD3CC}" type="presOf" srcId="{0D2EB9E4-7059-47C4-9942-C724C3B18108}" destId="{2AD7BE55-8C4F-4593-9C32-12A174016CCD}" srcOrd="0" destOrd="0" presId="urn:microsoft.com/office/officeart/2005/8/layout/default"/>
    <dgm:cxn modelId="{FD88485B-6417-429D-A94D-1C788891D285}" srcId="{17AE3ECA-148A-46AA-A6A2-DFC4AEFE7131}" destId="{0D2EB9E4-7059-47C4-9942-C724C3B18108}" srcOrd="1" destOrd="0" parTransId="{E466A341-C62B-4ED8-969B-E734C486C5DD}" sibTransId="{15307C8B-F4FF-40AF-A9D8-574164316C0F}"/>
    <dgm:cxn modelId="{6292D446-A5CB-48DC-B0E1-6F28821B4696}" type="presOf" srcId="{17AE3ECA-148A-46AA-A6A2-DFC4AEFE7131}" destId="{5456C7A3-D55F-4B08-8001-3D7272F5C13E}" srcOrd="0" destOrd="0" presId="urn:microsoft.com/office/officeart/2005/8/layout/default"/>
    <dgm:cxn modelId="{E315BA9C-C1A2-4253-AC18-FEB331348710}" type="presOf" srcId="{CF2FE5CF-34FC-4CC0-B995-8E6FE2AA3D80}" destId="{84A3EC42-D3AC-45F9-9480-E8CB0732E1C7}" srcOrd="0" destOrd="0" presId="urn:microsoft.com/office/officeart/2005/8/layout/default"/>
    <dgm:cxn modelId="{3B937DCC-5B91-4D5B-B379-80E13917934A}" srcId="{17AE3ECA-148A-46AA-A6A2-DFC4AEFE7131}" destId="{CF2FE5CF-34FC-4CC0-B995-8E6FE2AA3D80}" srcOrd="0" destOrd="0" parTransId="{2C99A6E8-3E8B-4E89-AC41-19AF3545FBE5}" sibTransId="{E23E3F86-74C4-47DD-A55A-4AD7C065E2F2}"/>
    <dgm:cxn modelId="{090460DD-3A08-4E4D-BA68-6AB01C33DFE6}" srcId="{17AE3ECA-148A-46AA-A6A2-DFC4AEFE7131}" destId="{AD75C17F-2586-4FBF-A4BB-8C6B183B8DE4}" srcOrd="2" destOrd="0" parTransId="{B79443FB-7567-42C9-8B98-9D0C7B6EA101}" sibTransId="{2AD69D67-97CA-4CCB-9889-C4734D07D487}"/>
    <dgm:cxn modelId="{01211A1A-9755-44BF-B1C5-8F50DF5FF040}" type="presParOf" srcId="{5456C7A3-D55F-4B08-8001-3D7272F5C13E}" destId="{84A3EC42-D3AC-45F9-9480-E8CB0732E1C7}" srcOrd="0" destOrd="0" presId="urn:microsoft.com/office/officeart/2005/8/layout/default"/>
    <dgm:cxn modelId="{766951C5-801F-4710-8554-449EC2097B7A}" type="presParOf" srcId="{5456C7A3-D55F-4B08-8001-3D7272F5C13E}" destId="{E41AF3B0-154A-4EC1-B086-47AB03E13E5A}" srcOrd="1" destOrd="0" presId="urn:microsoft.com/office/officeart/2005/8/layout/default"/>
    <dgm:cxn modelId="{75491B91-8497-49D5-A98D-9BD2746CFB0E}" type="presParOf" srcId="{5456C7A3-D55F-4B08-8001-3D7272F5C13E}" destId="{2AD7BE55-8C4F-4593-9C32-12A174016CCD}" srcOrd="2" destOrd="0" presId="urn:microsoft.com/office/officeart/2005/8/layout/default"/>
    <dgm:cxn modelId="{03DEFD7A-3D69-4B4E-A7C2-F4E8A35735CA}" type="presParOf" srcId="{5456C7A3-D55F-4B08-8001-3D7272F5C13E}" destId="{92EE8496-C795-4AE6-8FCA-F37BCE672A78}" srcOrd="3" destOrd="0" presId="urn:microsoft.com/office/officeart/2005/8/layout/default"/>
    <dgm:cxn modelId="{4E6F230C-1B53-4343-A7A0-29CDF036A33E}" type="presParOf" srcId="{5456C7A3-D55F-4B08-8001-3D7272F5C13E}" destId="{FBD0D070-DBB4-4051-8AAF-D418CEDEC7E1}"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243D49-5AF0-4FFA-9B59-618C4BFB30D5}" type="doc">
      <dgm:prSet loTypeId="urn:microsoft.com/office/officeart/2008/layout/VerticalCurvedList" loCatId="list" qsTypeId="urn:microsoft.com/office/officeart/2005/8/quickstyle/simple1" qsCatId="simple" csTypeId="urn:microsoft.com/office/officeart/2005/8/colors/accent3_2" csCatId="accent3" phldr="1"/>
      <dgm:spPr/>
      <dgm:t>
        <a:bodyPr/>
        <a:lstStyle/>
        <a:p>
          <a:endParaRPr lang="en-US"/>
        </a:p>
      </dgm:t>
    </dgm:pt>
    <dgm:pt modelId="{449BD695-5153-4BE8-852E-20B9FBB08C66}">
      <dgm:prSet phldrT="[Text]"/>
      <dgm:spPr/>
      <dgm:t>
        <a:bodyPr/>
        <a:lstStyle/>
        <a:p>
          <a:r>
            <a:rPr lang="en-US" dirty="0"/>
            <a:t>Updating Administrative Rules</a:t>
          </a:r>
        </a:p>
      </dgm:t>
    </dgm:pt>
    <dgm:pt modelId="{3B165ECF-8CD8-4C8D-840F-BA27EEA5D7D7}" type="parTrans" cxnId="{69C6267B-F1EE-4E17-9FF4-396B017CA8D9}">
      <dgm:prSet/>
      <dgm:spPr/>
      <dgm:t>
        <a:bodyPr/>
        <a:lstStyle/>
        <a:p>
          <a:endParaRPr lang="en-US"/>
        </a:p>
      </dgm:t>
    </dgm:pt>
    <dgm:pt modelId="{2D4CDEBF-9225-438B-B447-CE06ED4FF0E0}" type="sibTrans" cxnId="{69C6267B-F1EE-4E17-9FF4-396B017CA8D9}">
      <dgm:prSet/>
      <dgm:spPr/>
      <dgm:t>
        <a:bodyPr/>
        <a:lstStyle/>
        <a:p>
          <a:endParaRPr lang="en-US"/>
        </a:p>
      </dgm:t>
    </dgm:pt>
    <dgm:pt modelId="{C902332B-7CB3-4125-AAB7-0A30F7B69B84}">
      <dgm:prSet phldrT="[Text]"/>
      <dgm:spPr/>
      <dgm:t>
        <a:bodyPr/>
        <a:lstStyle/>
        <a:p>
          <a:r>
            <a:rPr lang="en-US" dirty="0"/>
            <a:t>Aligning Reporting Requirements</a:t>
          </a:r>
        </a:p>
      </dgm:t>
    </dgm:pt>
    <dgm:pt modelId="{9804FF5A-3ED9-4F91-87EE-46DD19EF2296}" type="parTrans" cxnId="{394B6D97-5471-4C9F-A888-67BBECDC87C7}">
      <dgm:prSet/>
      <dgm:spPr/>
      <dgm:t>
        <a:bodyPr/>
        <a:lstStyle/>
        <a:p>
          <a:endParaRPr lang="en-US"/>
        </a:p>
      </dgm:t>
    </dgm:pt>
    <dgm:pt modelId="{35AD3C04-2C7A-4094-9AA9-00AD71BF6EB6}" type="sibTrans" cxnId="{394B6D97-5471-4C9F-A888-67BBECDC87C7}">
      <dgm:prSet/>
      <dgm:spPr/>
      <dgm:t>
        <a:bodyPr/>
        <a:lstStyle/>
        <a:p>
          <a:endParaRPr lang="en-US"/>
        </a:p>
      </dgm:t>
    </dgm:pt>
    <dgm:pt modelId="{16CF9FE5-3ECD-4845-83FA-0AC2EFEF5883}">
      <dgm:prSet phldrT="[Text]"/>
      <dgm:spPr/>
      <dgm:t>
        <a:bodyPr/>
        <a:lstStyle/>
        <a:p>
          <a:r>
            <a:rPr lang="en-US" dirty="0"/>
            <a:t>Additional Opportunities!</a:t>
          </a:r>
        </a:p>
      </dgm:t>
    </dgm:pt>
    <dgm:pt modelId="{AA585A41-A645-4E1D-8F3F-0946B17A8AAA}" type="parTrans" cxnId="{C53CDB67-00E6-4EA3-9748-DA868CDB5CE8}">
      <dgm:prSet/>
      <dgm:spPr/>
      <dgm:t>
        <a:bodyPr/>
        <a:lstStyle/>
        <a:p>
          <a:endParaRPr lang="en-US"/>
        </a:p>
      </dgm:t>
    </dgm:pt>
    <dgm:pt modelId="{7E155229-D1A4-4230-8753-261F9B383891}" type="sibTrans" cxnId="{C53CDB67-00E6-4EA3-9748-DA868CDB5CE8}">
      <dgm:prSet/>
      <dgm:spPr/>
      <dgm:t>
        <a:bodyPr/>
        <a:lstStyle/>
        <a:p>
          <a:endParaRPr lang="en-US"/>
        </a:p>
      </dgm:t>
    </dgm:pt>
    <dgm:pt modelId="{39CE235F-7E72-4A51-8EC8-310302AE20BC}" type="pres">
      <dgm:prSet presAssocID="{94243D49-5AF0-4FFA-9B59-618C4BFB30D5}" presName="Name0" presStyleCnt="0">
        <dgm:presLayoutVars>
          <dgm:chMax val="7"/>
          <dgm:chPref val="7"/>
          <dgm:dir/>
        </dgm:presLayoutVars>
      </dgm:prSet>
      <dgm:spPr/>
    </dgm:pt>
    <dgm:pt modelId="{FA5F78B6-ECF0-4A98-B518-89DD91EC39BC}" type="pres">
      <dgm:prSet presAssocID="{94243D49-5AF0-4FFA-9B59-618C4BFB30D5}" presName="Name1" presStyleCnt="0"/>
      <dgm:spPr/>
    </dgm:pt>
    <dgm:pt modelId="{A94B7211-D9FF-4385-B214-181BA43A381E}" type="pres">
      <dgm:prSet presAssocID="{94243D49-5AF0-4FFA-9B59-618C4BFB30D5}" presName="cycle" presStyleCnt="0"/>
      <dgm:spPr/>
    </dgm:pt>
    <dgm:pt modelId="{0A7E8EFE-9AA6-4D24-90A0-0E533A68F4A8}" type="pres">
      <dgm:prSet presAssocID="{94243D49-5AF0-4FFA-9B59-618C4BFB30D5}" presName="srcNode" presStyleLbl="node1" presStyleIdx="0" presStyleCnt="3"/>
      <dgm:spPr/>
    </dgm:pt>
    <dgm:pt modelId="{EF5A2D6B-37F1-4E2A-B1B3-9EAA18F104B6}" type="pres">
      <dgm:prSet presAssocID="{94243D49-5AF0-4FFA-9B59-618C4BFB30D5}" presName="conn" presStyleLbl="parChTrans1D2" presStyleIdx="0" presStyleCnt="1"/>
      <dgm:spPr/>
    </dgm:pt>
    <dgm:pt modelId="{D7F26D1E-7787-4394-AA28-A1F9D9ECD059}" type="pres">
      <dgm:prSet presAssocID="{94243D49-5AF0-4FFA-9B59-618C4BFB30D5}" presName="extraNode" presStyleLbl="node1" presStyleIdx="0" presStyleCnt="3"/>
      <dgm:spPr/>
    </dgm:pt>
    <dgm:pt modelId="{C4579582-71D4-49EF-B1D8-35C39F5162C8}" type="pres">
      <dgm:prSet presAssocID="{94243D49-5AF0-4FFA-9B59-618C4BFB30D5}" presName="dstNode" presStyleLbl="node1" presStyleIdx="0" presStyleCnt="3"/>
      <dgm:spPr/>
    </dgm:pt>
    <dgm:pt modelId="{A5B7348E-9E9C-437A-A125-602291AA06FD}" type="pres">
      <dgm:prSet presAssocID="{449BD695-5153-4BE8-852E-20B9FBB08C66}" presName="text_1" presStyleLbl="node1" presStyleIdx="0" presStyleCnt="3">
        <dgm:presLayoutVars>
          <dgm:bulletEnabled val="1"/>
        </dgm:presLayoutVars>
      </dgm:prSet>
      <dgm:spPr/>
    </dgm:pt>
    <dgm:pt modelId="{E55C1983-F570-4E8C-89FC-6B2EB0701FD7}" type="pres">
      <dgm:prSet presAssocID="{449BD695-5153-4BE8-852E-20B9FBB08C66}" presName="accent_1" presStyleCnt="0"/>
      <dgm:spPr/>
    </dgm:pt>
    <dgm:pt modelId="{AD36AE51-EC4A-43BF-A559-303C7F61510D}" type="pres">
      <dgm:prSet presAssocID="{449BD695-5153-4BE8-852E-20B9FBB08C66}" presName="accentRepeatNode" presStyleLbl="solidFgAcc1" presStyleIdx="0" presStyleCnt="3"/>
      <dgm:spPr/>
    </dgm:pt>
    <dgm:pt modelId="{1D0AD8A0-9928-4CDC-B6DE-4A5E06BEA160}" type="pres">
      <dgm:prSet presAssocID="{C902332B-7CB3-4125-AAB7-0A30F7B69B84}" presName="text_2" presStyleLbl="node1" presStyleIdx="1" presStyleCnt="3">
        <dgm:presLayoutVars>
          <dgm:bulletEnabled val="1"/>
        </dgm:presLayoutVars>
      </dgm:prSet>
      <dgm:spPr/>
    </dgm:pt>
    <dgm:pt modelId="{16AE93EA-B6C8-4BAA-A0EC-8CAF453D0B57}" type="pres">
      <dgm:prSet presAssocID="{C902332B-7CB3-4125-AAB7-0A30F7B69B84}" presName="accent_2" presStyleCnt="0"/>
      <dgm:spPr/>
    </dgm:pt>
    <dgm:pt modelId="{C7B416FE-E246-49D6-B18F-A817918C0912}" type="pres">
      <dgm:prSet presAssocID="{C902332B-7CB3-4125-AAB7-0A30F7B69B84}" presName="accentRepeatNode" presStyleLbl="solidFgAcc1" presStyleIdx="1" presStyleCnt="3"/>
      <dgm:spPr/>
    </dgm:pt>
    <dgm:pt modelId="{138CB6E7-C4E5-45BA-BD16-40FF1498245B}" type="pres">
      <dgm:prSet presAssocID="{16CF9FE5-3ECD-4845-83FA-0AC2EFEF5883}" presName="text_3" presStyleLbl="node1" presStyleIdx="2" presStyleCnt="3">
        <dgm:presLayoutVars>
          <dgm:bulletEnabled val="1"/>
        </dgm:presLayoutVars>
      </dgm:prSet>
      <dgm:spPr/>
    </dgm:pt>
    <dgm:pt modelId="{95922C36-A3AA-433D-A2BA-38DF1D034F9E}" type="pres">
      <dgm:prSet presAssocID="{16CF9FE5-3ECD-4845-83FA-0AC2EFEF5883}" presName="accent_3" presStyleCnt="0"/>
      <dgm:spPr/>
    </dgm:pt>
    <dgm:pt modelId="{BF76B464-B96C-4916-93AA-BD711CF0081D}" type="pres">
      <dgm:prSet presAssocID="{16CF9FE5-3ECD-4845-83FA-0AC2EFEF5883}" presName="accentRepeatNode" presStyleLbl="solidFgAcc1" presStyleIdx="2" presStyleCnt="3"/>
      <dgm:spPr/>
    </dgm:pt>
  </dgm:ptLst>
  <dgm:cxnLst>
    <dgm:cxn modelId="{9CE9D644-E568-4E78-B4D2-DC53F4753F54}" type="presOf" srcId="{C902332B-7CB3-4125-AAB7-0A30F7B69B84}" destId="{1D0AD8A0-9928-4CDC-B6DE-4A5E06BEA160}" srcOrd="0" destOrd="0" presId="urn:microsoft.com/office/officeart/2008/layout/VerticalCurvedList"/>
    <dgm:cxn modelId="{C53CDB67-00E6-4EA3-9748-DA868CDB5CE8}" srcId="{94243D49-5AF0-4FFA-9B59-618C4BFB30D5}" destId="{16CF9FE5-3ECD-4845-83FA-0AC2EFEF5883}" srcOrd="2" destOrd="0" parTransId="{AA585A41-A645-4E1D-8F3F-0946B17A8AAA}" sibTransId="{7E155229-D1A4-4230-8753-261F9B383891}"/>
    <dgm:cxn modelId="{69C6267B-F1EE-4E17-9FF4-396B017CA8D9}" srcId="{94243D49-5AF0-4FFA-9B59-618C4BFB30D5}" destId="{449BD695-5153-4BE8-852E-20B9FBB08C66}" srcOrd="0" destOrd="0" parTransId="{3B165ECF-8CD8-4C8D-840F-BA27EEA5D7D7}" sibTransId="{2D4CDEBF-9225-438B-B447-CE06ED4FF0E0}"/>
    <dgm:cxn modelId="{6263247D-E572-4898-93FB-CF5BE6CE1805}" type="presOf" srcId="{2D4CDEBF-9225-438B-B447-CE06ED4FF0E0}" destId="{EF5A2D6B-37F1-4E2A-B1B3-9EAA18F104B6}" srcOrd="0" destOrd="0" presId="urn:microsoft.com/office/officeart/2008/layout/VerticalCurvedList"/>
    <dgm:cxn modelId="{627E7D88-27AB-4161-89D8-049BD9E3BE8C}" type="presOf" srcId="{449BD695-5153-4BE8-852E-20B9FBB08C66}" destId="{A5B7348E-9E9C-437A-A125-602291AA06FD}" srcOrd="0" destOrd="0" presId="urn:microsoft.com/office/officeart/2008/layout/VerticalCurvedList"/>
    <dgm:cxn modelId="{0A0B2394-761A-4D35-8404-D00B7973FA11}" type="presOf" srcId="{16CF9FE5-3ECD-4845-83FA-0AC2EFEF5883}" destId="{138CB6E7-C4E5-45BA-BD16-40FF1498245B}" srcOrd="0" destOrd="0" presId="urn:microsoft.com/office/officeart/2008/layout/VerticalCurvedList"/>
    <dgm:cxn modelId="{394B6D97-5471-4C9F-A888-67BBECDC87C7}" srcId="{94243D49-5AF0-4FFA-9B59-618C4BFB30D5}" destId="{C902332B-7CB3-4125-AAB7-0A30F7B69B84}" srcOrd="1" destOrd="0" parTransId="{9804FF5A-3ED9-4F91-87EE-46DD19EF2296}" sibTransId="{35AD3C04-2C7A-4094-9AA9-00AD71BF6EB6}"/>
    <dgm:cxn modelId="{65CEC4CE-CC20-4B90-8561-0ADAB495A921}" type="presOf" srcId="{94243D49-5AF0-4FFA-9B59-618C4BFB30D5}" destId="{39CE235F-7E72-4A51-8EC8-310302AE20BC}" srcOrd="0" destOrd="0" presId="urn:microsoft.com/office/officeart/2008/layout/VerticalCurvedList"/>
    <dgm:cxn modelId="{4C7FFD91-2778-4662-AE42-0E16931797A1}" type="presParOf" srcId="{39CE235F-7E72-4A51-8EC8-310302AE20BC}" destId="{FA5F78B6-ECF0-4A98-B518-89DD91EC39BC}" srcOrd="0" destOrd="0" presId="urn:microsoft.com/office/officeart/2008/layout/VerticalCurvedList"/>
    <dgm:cxn modelId="{3A012FAB-383D-49CB-8DC7-62DDD9F14F7D}" type="presParOf" srcId="{FA5F78B6-ECF0-4A98-B518-89DD91EC39BC}" destId="{A94B7211-D9FF-4385-B214-181BA43A381E}" srcOrd="0" destOrd="0" presId="urn:microsoft.com/office/officeart/2008/layout/VerticalCurvedList"/>
    <dgm:cxn modelId="{E3E54011-B185-4263-97B3-37B7757EFB62}" type="presParOf" srcId="{A94B7211-D9FF-4385-B214-181BA43A381E}" destId="{0A7E8EFE-9AA6-4D24-90A0-0E533A68F4A8}" srcOrd="0" destOrd="0" presId="urn:microsoft.com/office/officeart/2008/layout/VerticalCurvedList"/>
    <dgm:cxn modelId="{B93AF953-DF1D-4639-A3A0-4583CF808E77}" type="presParOf" srcId="{A94B7211-D9FF-4385-B214-181BA43A381E}" destId="{EF5A2D6B-37F1-4E2A-B1B3-9EAA18F104B6}" srcOrd="1" destOrd="0" presId="urn:microsoft.com/office/officeart/2008/layout/VerticalCurvedList"/>
    <dgm:cxn modelId="{15BF8345-EFA8-4C04-974B-071C3D4D4C09}" type="presParOf" srcId="{A94B7211-D9FF-4385-B214-181BA43A381E}" destId="{D7F26D1E-7787-4394-AA28-A1F9D9ECD059}" srcOrd="2" destOrd="0" presId="urn:microsoft.com/office/officeart/2008/layout/VerticalCurvedList"/>
    <dgm:cxn modelId="{D0C8C10E-E193-46AE-B741-CECA49416891}" type="presParOf" srcId="{A94B7211-D9FF-4385-B214-181BA43A381E}" destId="{C4579582-71D4-49EF-B1D8-35C39F5162C8}" srcOrd="3" destOrd="0" presId="urn:microsoft.com/office/officeart/2008/layout/VerticalCurvedList"/>
    <dgm:cxn modelId="{2FF4816A-1D40-48B0-A211-64B321A8E158}" type="presParOf" srcId="{FA5F78B6-ECF0-4A98-B518-89DD91EC39BC}" destId="{A5B7348E-9E9C-437A-A125-602291AA06FD}" srcOrd="1" destOrd="0" presId="urn:microsoft.com/office/officeart/2008/layout/VerticalCurvedList"/>
    <dgm:cxn modelId="{44F9BCB3-D6D7-4CD0-9C1D-FB22E9DA8377}" type="presParOf" srcId="{FA5F78B6-ECF0-4A98-B518-89DD91EC39BC}" destId="{E55C1983-F570-4E8C-89FC-6B2EB0701FD7}" srcOrd="2" destOrd="0" presId="urn:microsoft.com/office/officeart/2008/layout/VerticalCurvedList"/>
    <dgm:cxn modelId="{D2C70747-8A6D-4717-A238-B194EF80492C}" type="presParOf" srcId="{E55C1983-F570-4E8C-89FC-6B2EB0701FD7}" destId="{AD36AE51-EC4A-43BF-A559-303C7F61510D}" srcOrd="0" destOrd="0" presId="urn:microsoft.com/office/officeart/2008/layout/VerticalCurvedList"/>
    <dgm:cxn modelId="{D981DC64-B682-4A8C-8F11-433E6DEA3846}" type="presParOf" srcId="{FA5F78B6-ECF0-4A98-B518-89DD91EC39BC}" destId="{1D0AD8A0-9928-4CDC-B6DE-4A5E06BEA160}" srcOrd="3" destOrd="0" presId="urn:microsoft.com/office/officeart/2008/layout/VerticalCurvedList"/>
    <dgm:cxn modelId="{712F2817-B725-4B1A-902E-2F09E290F536}" type="presParOf" srcId="{FA5F78B6-ECF0-4A98-B518-89DD91EC39BC}" destId="{16AE93EA-B6C8-4BAA-A0EC-8CAF453D0B57}" srcOrd="4" destOrd="0" presId="urn:microsoft.com/office/officeart/2008/layout/VerticalCurvedList"/>
    <dgm:cxn modelId="{0DD61E69-2D78-4CE2-88CF-1D90613192FC}" type="presParOf" srcId="{16AE93EA-B6C8-4BAA-A0EC-8CAF453D0B57}" destId="{C7B416FE-E246-49D6-B18F-A817918C0912}" srcOrd="0" destOrd="0" presId="urn:microsoft.com/office/officeart/2008/layout/VerticalCurvedList"/>
    <dgm:cxn modelId="{670BAF2C-F4A5-4EA0-A095-E03AD7E43930}" type="presParOf" srcId="{FA5F78B6-ECF0-4A98-B518-89DD91EC39BC}" destId="{138CB6E7-C4E5-45BA-BD16-40FF1498245B}" srcOrd="5" destOrd="0" presId="urn:microsoft.com/office/officeart/2008/layout/VerticalCurvedList"/>
    <dgm:cxn modelId="{6804EB15-1782-4170-85B6-DB651B557533}" type="presParOf" srcId="{FA5F78B6-ECF0-4A98-B518-89DD91EC39BC}" destId="{95922C36-A3AA-433D-A2BA-38DF1D034F9E}" srcOrd="6" destOrd="0" presId="urn:microsoft.com/office/officeart/2008/layout/VerticalCurvedList"/>
    <dgm:cxn modelId="{47458FA5-232D-42BB-95BB-C633F6800336}" type="presParOf" srcId="{95922C36-A3AA-433D-A2BA-38DF1D034F9E}" destId="{BF76B464-B96C-4916-93AA-BD711CF0081D}"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399E35-F6CD-49C2-8E1A-515D482BDD39}" type="doc">
      <dgm:prSet loTypeId="urn:microsoft.com/office/officeart/2017/3/layout/HorizontalLabelsTimeline" loCatId="process" qsTypeId="urn:microsoft.com/office/officeart/2005/8/quickstyle/simple1" qsCatId="simple" csTypeId="urn:microsoft.com/office/officeart/2005/8/colors/accent1_2" csCatId="accent1" phldr="1"/>
      <dgm:spPr/>
      <dgm:t>
        <a:bodyPr/>
        <a:lstStyle/>
        <a:p>
          <a:endParaRPr lang="en-US"/>
        </a:p>
      </dgm:t>
    </dgm:pt>
    <dgm:pt modelId="{08B3A8CF-2C00-4A48-BC9C-463C9D17D995}">
      <dgm:prSet/>
      <dgm:spPr/>
      <dgm:t>
        <a:bodyPr/>
        <a:lstStyle/>
        <a:p>
          <a:pPr>
            <a:defRPr b="1"/>
          </a:pPr>
          <a:r>
            <a:rPr lang="en-US"/>
            <a:t>2020</a:t>
          </a:r>
        </a:p>
      </dgm:t>
    </dgm:pt>
    <dgm:pt modelId="{1B628018-26EE-4209-B6F9-BE472EDA0CA0}" type="parTrans" cxnId="{E9DAB1D0-A9A3-44FF-985B-B1831FFD9EC0}">
      <dgm:prSet/>
      <dgm:spPr/>
      <dgm:t>
        <a:bodyPr/>
        <a:lstStyle/>
        <a:p>
          <a:endParaRPr lang="en-US"/>
        </a:p>
      </dgm:t>
    </dgm:pt>
    <dgm:pt modelId="{71CDA01F-80A3-44F8-B38D-319D7D3C16F6}" type="sibTrans" cxnId="{E9DAB1D0-A9A3-44FF-985B-B1831FFD9EC0}">
      <dgm:prSet/>
      <dgm:spPr/>
      <dgm:t>
        <a:bodyPr/>
        <a:lstStyle/>
        <a:p>
          <a:endParaRPr lang="en-US"/>
        </a:p>
      </dgm:t>
    </dgm:pt>
    <dgm:pt modelId="{BA8F5417-362F-41F5-B820-2230B8BB9293}">
      <dgm:prSet/>
      <dgm:spPr/>
      <dgm:t>
        <a:bodyPr/>
        <a:lstStyle/>
        <a:p>
          <a:r>
            <a:rPr lang="en-US"/>
            <a:t>Standards Workgroup reviewed HDSAI Interpretation &amp; public comment (phase 1)</a:t>
          </a:r>
        </a:p>
        <a:p>
          <a:r>
            <a:rPr lang="en-US"/>
            <a:t>Strategic Planning</a:t>
          </a:r>
        </a:p>
      </dgm:t>
    </dgm:pt>
    <dgm:pt modelId="{EF4BC11A-5E8C-48B4-8296-066861699207}" type="parTrans" cxnId="{F08B9F2F-57D4-49B9-89BE-7595112AE411}">
      <dgm:prSet/>
      <dgm:spPr/>
      <dgm:t>
        <a:bodyPr/>
        <a:lstStyle/>
        <a:p>
          <a:endParaRPr lang="en-US"/>
        </a:p>
      </dgm:t>
    </dgm:pt>
    <dgm:pt modelId="{0276EDA1-E211-4260-B3DF-F8682FA1FA77}" type="sibTrans" cxnId="{F08B9F2F-57D4-49B9-89BE-7595112AE411}">
      <dgm:prSet/>
      <dgm:spPr/>
      <dgm:t>
        <a:bodyPr/>
        <a:lstStyle/>
        <a:p>
          <a:endParaRPr lang="en-US"/>
        </a:p>
      </dgm:t>
    </dgm:pt>
    <dgm:pt modelId="{4C6D85AA-6A13-4B07-B48D-275493E4E5FF}">
      <dgm:prSet/>
      <dgm:spPr/>
      <dgm:t>
        <a:bodyPr/>
        <a:lstStyle/>
        <a:p>
          <a:pPr>
            <a:defRPr b="1"/>
          </a:pPr>
          <a:r>
            <a:rPr lang="en-US"/>
            <a:t>2021</a:t>
          </a:r>
        </a:p>
      </dgm:t>
    </dgm:pt>
    <dgm:pt modelId="{7116BBF5-27C1-47F4-97F2-39ED21589CCC}" type="parTrans" cxnId="{2B5B2DB1-A89D-4906-A3AE-DFF4BC077018}">
      <dgm:prSet/>
      <dgm:spPr/>
      <dgm:t>
        <a:bodyPr/>
        <a:lstStyle/>
        <a:p>
          <a:endParaRPr lang="en-US"/>
        </a:p>
      </dgm:t>
    </dgm:pt>
    <dgm:pt modelId="{D00BA7BA-0B71-4FC3-A3C0-C42B5E21F188}" type="sibTrans" cxnId="{2B5B2DB1-A89D-4906-A3AE-DFF4BC077018}">
      <dgm:prSet/>
      <dgm:spPr/>
      <dgm:t>
        <a:bodyPr/>
        <a:lstStyle/>
        <a:p>
          <a:endParaRPr lang="en-US"/>
        </a:p>
      </dgm:t>
    </dgm:pt>
    <dgm:pt modelId="{34AD09B6-697F-4E56-B73B-C2E0E889E8BA}">
      <dgm:prSet/>
      <dgm:spPr/>
      <dgm:t>
        <a:bodyPr/>
        <a:lstStyle/>
        <a:p>
          <a:r>
            <a:rPr lang="en-US"/>
            <a:t>Incorporated phase 1 public comment feedback</a:t>
          </a:r>
        </a:p>
        <a:p>
          <a:r>
            <a:rPr lang="en-US"/>
            <a:t>Released 2022 HDSAI interpretation Document </a:t>
          </a:r>
        </a:p>
      </dgm:t>
    </dgm:pt>
    <dgm:pt modelId="{41AEC075-6EF3-47D8-B8CE-135586DA5343}" type="parTrans" cxnId="{16E9240B-2C5F-40F3-9D4E-A1A9C682807C}">
      <dgm:prSet/>
      <dgm:spPr/>
      <dgm:t>
        <a:bodyPr/>
        <a:lstStyle/>
        <a:p>
          <a:endParaRPr lang="en-US"/>
        </a:p>
      </dgm:t>
    </dgm:pt>
    <dgm:pt modelId="{37E99A96-BC80-4281-AA5A-D1992A05AE67}" type="sibTrans" cxnId="{16E9240B-2C5F-40F3-9D4E-A1A9C682807C}">
      <dgm:prSet/>
      <dgm:spPr/>
      <dgm:t>
        <a:bodyPr/>
        <a:lstStyle/>
        <a:p>
          <a:endParaRPr lang="en-US"/>
        </a:p>
      </dgm:t>
    </dgm:pt>
    <dgm:pt modelId="{13AD6979-B328-4008-8313-39BC979CC921}">
      <dgm:prSet/>
      <dgm:spPr/>
      <dgm:t>
        <a:bodyPr/>
        <a:lstStyle/>
        <a:p>
          <a:pPr>
            <a:defRPr b="1"/>
          </a:pPr>
          <a:r>
            <a:rPr lang="en-US"/>
            <a:t>2022</a:t>
          </a:r>
        </a:p>
      </dgm:t>
    </dgm:pt>
    <dgm:pt modelId="{B1AD9A24-BED1-49A7-8328-7EF7862881F7}" type="parTrans" cxnId="{C4487D49-EE0B-4E32-86C3-98634A5896FE}">
      <dgm:prSet/>
      <dgm:spPr/>
      <dgm:t>
        <a:bodyPr/>
        <a:lstStyle/>
        <a:p>
          <a:endParaRPr lang="en-US"/>
        </a:p>
      </dgm:t>
    </dgm:pt>
    <dgm:pt modelId="{8AD72B90-495E-4EDD-8C00-CDCE1C0A5444}" type="sibTrans" cxnId="{C4487D49-EE0B-4E32-86C3-98634A5896FE}">
      <dgm:prSet/>
      <dgm:spPr/>
      <dgm:t>
        <a:bodyPr/>
        <a:lstStyle/>
        <a:p>
          <a:endParaRPr lang="en-US"/>
        </a:p>
      </dgm:t>
    </dgm:pt>
    <dgm:pt modelId="{2AC309C3-6A39-42BD-9781-268F95D5CAA4}">
      <dgm:prSet custT="1"/>
      <dgm:spPr/>
      <dgm:t>
        <a:bodyPr/>
        <a:lstStyle/>
        <a:p>
          <a:r>
            <a:rPr lang="en-US" sz="1050"/>
            <a:t>Implemented phase 1 changes</a:t>
          </a:r>
        </a:p>
        <a:p>
          <a:r>
            <a:rPr lang="en-US" sz="1050"/>
            <a:t>Piloted and evaluated HDSAI options and partially remote site visits (phase 2)</a:t>
          </a:r>
        </a:p>
        <a:p>
          <a:r>
            <a:rPr lang="en-US" sz="1050"/>
            <a:t>Reformed Standards Workgroup for standard and activity review (phase 3)</a:t>
          </a:r>
        </a:p>
      </dgm:t>
    </dgm:pt>
    <dgm:pt modelId="{E1B11F1B-0843-41FF-B728-2D95FB5090B2}" type="parTrans" cxnId="{78ACA6C7-0D81-42A6-8CD7-A7179B0F50B2}">
      <dgm:prSet/>
      <dgm:spPr/>
      <dgm:t>
        <a:bodyPr/>
        <a:lstStyle/>
        <a:p>
          <a:endParaRPr lang="en-US"/>
        </a:p>
      </dgm:t>
    </dgm:pt>
    <dgm:pt modelId="{A2015E13-F471-4266-B82D-DB32F09885D2}" type="sibTrans" cxnId="{78ACA6C7-0D81-42A6-8CD7-A7179B0F50B2}">
      <dgm:prSet/>
      <dgm:spPr/>
      <dgm:t>
        <a:bodyPr/>
        <a:lstStyle/>
        <a:p>
          <a:endParaRPr lang="en-US"/>
        </a:p>
      </dgm:t>
    </dgm:pt>
    <dgm:pt modelId="{FE5CE736-4CAA-4A75-8C7A-9D0DD5F9DBAA}">
      <dgm:prSet/>
      <dgm:spPr/>
      <dgm:t>
        <a:bodyPr/>
        <a:lstStyle/>
        <a:p>
          <a:pPr>
            <a:defRPr b="1"/>
          </a:pPr>
          <a:r>
            <a:rPr lang="en-US"/>
            <a:t>2023-2024</a:t>
          </a:r>
        </a:p>
      </dgm:t>
    </dgm:pt>
    <dgm:pt modelId="{77171959-EB8B-4BD1-AB09-046DAD9B8E05}" type="parTrans" cxnId="{0BD48F1E-4352-46FE-83E3-899063216A4A}">
      <dgm:prSet/>
      <dgm:spPr/>
      <dgm:t>
        <a:bodyPr/>
        <a:lstStyle/>
        <a:p>
          <a:endParaRPr lang="en-US"/>
        </a:p>
      </dgm:t>
    </dgm:pt>
    <dgm:pt modelId="{4EB05CCF-AD53-44DA-8A9E-05DDD06E3F5C}" type="sibTrans" cxnId="{0BD48F1E-4352-46FE-83E3-899063216A4A}">
      <dgm:prSet/>
      <dgm:spPr/>
      <dgm:t>
        <a:bodyPr/>
        <a:lstStyle/>
        <a:p>
          <a:endParaRPr lang="en-US"/>
        </a:p>
      </dgm:t>
    </dgm:pt>
    <dgm:pt modelId="{6B3729FB-41DC-466F-A2B7-9847F53DCB60}">
      <dgm:prSet custT="1"/>
      <dgm:spPr/>
      <dgm:t>
        <a:bodyPr/>
        <a:lstStyle/>
        <a:p>
          <a:r>
            <a:rPr lang="en-US" sz="1100"/>
            <a:t>Receive &amp; incorporate feedback on proposed rules (phase 3)</a:t>
          </a:r>
        </a:p>
        <a:p>
          <a:r>
            <a:rPr lang="en-US" sz="1100"/>
            <a:t>Public comment in May 2023 and September 2024</a:t>
          </a:r>
        </a:p>
        <a:p>
          <a:r>
            <a:rPr lang="en-US" sz="1100"/>
            <a:t>Receive Board approval on revised 46 activities</a:t>
          </a:r>
        </a:p>
      </dgm:t>
    </dgm:pt>
    <dgm:pt modelId="{CAC32512-9060-426F-BB0F-898EF604EB69}" type="parTrans" cxnId="{32FF82B6-6D6C-4519-8032-A48997609A06}">
      <dgm:prSet/>
      <dgm:spPr/>
      <dgm:t>
        <a:bodyPr/>
        <a:lstStyle/>
        <a:p>
          <a:endParaRPr lang="en-US"/>
        </a:p>
      </dgm:t>
    </dgm:pt>
    <dgm:pt modelId="{EF2C00EB-F4F3-4D1B-B0E4-50640848D712}" type="sibTrans" cxnId="{32FF82B6-6D6C-4519-8032-A48997609A06}">
      <dgm:prSet/>
      <dgm:spPr/>
      <dgm:t>
        <a:bodyPr/>
        <a:lstStyle/>
        <a:p>
          <a:endParaRPr lang="en-US"/>
        </a:p>
      </dgm:t>
    </dgm:pt>
    <dgm:pt modelId="{9554B9A0-D843-4B75-A528-E9A2E74AFCDA}">
      <dgm:prSet/>
      <dgm:spPr/>
      <dgm:t>
        <a:bodyPr/>
        <a:lstStyle/>
        <a:p>
          <a:pPr>
            <a:defRPr b="1"/>
          </a:pPr>
          <a:r>
            <a:rPr lang="en-US"/>
            <a:t>2025</a:t>
          </a:r>
        </a:p>
      </dgm:t>
    </dgm:pt>
    <dgm:pt modelId="{11756F1C-E46E-439B-AF62-571025E81945}" type="parTrans" cxnId="{4C0E91F1-A0FA-4A8B-A90E-58601C95D207}">
      <dgm:prSet/>
      <dgm:spPr/>
      <dgm:t>
        <a:bodyPr/>
        <a:lstStyle/>
        <a:p>
          <a:endParaRPr lang="en-US"/>
        </a:p>
      </dgm:t>
    </dgm:pt>
    <dgm:pt modelId="{7CDEEB8D-F1BA-4CCC-99C5-452ECDC07C4F}" type="sibTrans" cxnId="{4C0E91F1-A0FA-4A8B-A90E-58601C95D207}">
      <dgm:prSet/>
      <dgm:spPr/>
      <dgm:t>
        <a:bodyPr/>
        <a:lstStyle/>
        <a:p>
          <a:endParaRPr lang="en-US"/>
        </a:p>
      </dgm:t>
    </dgm:pt>
    <dgm:pt modelId="{F4D194EF-6CF0-438D-8E15-52FFAD926B05}">
      <dgm:prSet/>
      <dgm:spPr/>
      <dgm:t>
        <a:bodyPr/>
        <a:lstStyle/>
        <a:p>
          <a:r>
            <a:rPr lang="en-US"/>
            <a:t>Present rule updates to CPH</a:t>
          </a:r>
        </a:p>
        <a:p>
          <a:r>
            <a:rPr lang="en-US"/>
            <a:t>Draft program materials aligned with new activities</a:t>
          </a:r>
        </a:p>
      </dgm:t>
    </dgm:pt>
    <dgm:pt modelId="{BD3B949B-7534-48B2-B693-EDB8ADAB51D5}" type="parTrans" cxnId="{81194252-F7D8-494D-AC84-6BCAD6BB3081}">
      <dgm:prSet/>
      <dgm:spPr/>
      <dgm:t>
        <a:bodyPr/>
        <a:lstStyle/>
        <a:p>
          <a:endParaRPr lang="en-US"/>
        </a:p>
      </dgm:t>
    </dgm:pt>
    <dgm:pt modelId="{72F357DF-EB59-43A4-8061-F70FD3F35BBE}" type="sibTrans" cxnId="{81194252-F7D8-494D-AC84-6BCAD6BB3081}">
      <dgm:prSet/>
      <dgm:spPr/>
      <dgm:t>
        <a:bodyPr/>
        <a:lstStyle/>
        <a:p>
          <a:endParaRPr lang="en-US"/>
        </a:p>
      </dgm:t>
    </dgm:pt>
    <dgm:pt modelId="{44E15A54-672A-40E7-A565-CEFE02C63780}" type="pres">
      <dgm:prSet presAssocID="{90399E35-F6CD-49C2-8E1A-515D482BDD39}" presName="root" presStyleCnt="0">
        <dgm:presLayoutVars>
          <dgm:chMax/>
          <dgm:chPref/>
          <dgm:animLvl val="lvl"/>
        </dgm:presLayoutVars>
      </dgm:prSet>
      <dgm:spPr/>
    </dgm:pt>
    <dgm:pt modelId="{9E89B2F2-CA15-45AD-924D-54AB2235B069}" type="pres">
      <dgm:prSet presAssocID="{90399E35-F6CD-49C2-8E1A-515D482BDD39}" presName="divider" presStyleLbl="fgAcc1" presStyleIdx="0" presStyleCnt="1"/>
      <dgm:spPr/>
    </dgm:pt>
    <dgm:pt modelId="{2D55CCBC-F207-41B7-AA82-6B42E9CA9A28}" type="pres">
      <dgm:prSet presAssocID="{90399E35-F6CD-49C2-8E1A-515D482BDD39}" presName="nodes" presStyleCnt="0">
        <dgm:presLayoutVars>
          <dgm:chMax/>
          <dgm:chPref/>
          <dgm:animLvl val="lvl"/>
        </dgm:presLayoutVars>
      </dgm:prSet>
      <dgm:spPr/>
    </dgm:pt>
    <dgm:pt modelId="{A8691CE0-740C-417F-A15B-9555091439D5}" type="pres">
      <dgm:prSet presAssocID="{08B3A8CF-2C00-4A48-BC9C-463C9D17D995}" presName="composite" presStyleCnt="0"/>
      <dgm:spPr/>
    </dgm:pt>
    <dgm:pt modelId="{9E77697C-9055-40D8-A1F6-DCDAFF8352FD}" type="pres">
      <dgm:prSet presAssocID="{08B3A8CF-2C00-4A48-BC9C-463C9D17D995}" presName="L1TextContainer" presStyleLbl="alignNode1" presStyleIdx="0" presStyleCnt="5">
        <dgm:presLayoutVars>
          <dgm:chMax val="1"/>
          <dgm:chPref val="1"/>
          <dgm:bulletEnabled val="1"/>
        </dgm:presLayoutVars>
      </dgm:prSet>
      <dgm:spPr/>
    </dgm:pt>
    <dgm:pt modelId="{CCE58C87-0527-4FEE-BC6D-8AEB186E61DA}" type="pres">
      <dgm:prSet presAssocID="{08B3A8CF-2C00-4A48-BC9C-463C9D17D995}" presName="L2TextContainerWrapper" presStyleCnt="0">
        <dgm:presLayoutVars>
          <dgm:bulletEnabled val="1"/>
        </dgm:presLayoutVars>
      </dgm:prSet>
      <dgm:spPr/>
    </dgm:pt>
    <dgm:pt modelId="{B21B8F72-2E92-4649-85C5-02CE7663C817}" type="pres">
      <dgm:prSet presAssocID="{08B3A8CF-2C00-4A48-BC9C-463C9D17D995}" presName="L2TextContainer" presStyleLbl="bgAccFollowNode1" presStyleIdx="0" presStyleCnt="5"/>
      <dgm:spPr/>
    </dgm:pt>
    <dgm:pt modelId="{A5CC28E6-6BC1-4961-8398-2E1A4FF62B51}" type="pres">
      <dgm:prSet presAssocID="{08B3A8CF-2C00-4A48-BC9C-463C9D17D995}" presName="FlexibleEmptyPlaceHolder" presStyleCnt="0"/>
      <dgm:spPr/>
    </dgm:pt>
    <dgm:pt modelId="{EAAC47B5-87A6-4460-A3A5-5CD76A9075A9}" type="pres">
      <dgm:prSet presAssocID="{08B3A8CF-2C00-4A48-BC9C-463C9D17D995}" presName="ConnectLine" presStyleLbl="sibTrans1D1" presStyleIdx="0" presStyleCnt="5"/>
      <dgm:spPr/>
    </dgm:pt>
    <dgm:pt modelId="{2FDAD0AC-3957-4FE7-BCED-1C5919B53D65}" type="pres">
      <dgm:prSet presAssocID="{08B3A8CF-2C00-4A48-BC9C-463C9D17D995}" presName="ConnectorPoint" presStyleLbl="node1" presStyleIdx="0" presStyleCnt="5"/>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1F630B08-6900-4C7F-B777-FBF534E9FB18}" type="pres">
      <dgm:prSet presAssocID="{08B3A8CF-2C00-4A48-BC9C-463C9D17D995}" presName="EmptyPlaceHolder" presStyleCnt="0"/>
      <dgm:spPr/>
    </dgm:pt>
    <dgm:pt modelId="{D542BDBA-BCEF-4D4B-8237-1A7D3DC4A981}" type="pres">
      <dgm:prSet presAssocID="{71CDA01F-80A3-44F8-B38D-319D7D3C16F6}" presName="spaceBetweenRectangles" presStyleCnt="0"/>
      <dgm:spPr/>
    </dgm:pt>
    <dgm:pt modelId="{2959E49D-A1D4-4939-96DC-5526011A8ED8}" type="pres">
      <dgm:prSet presAssocID="{4C6D85AA-6A13-4B07-B48D-275493E4E5FF}" presName="composite" presStyleCnt="0"/>
      <dgm:spPr/>
    </dgm:pt>
    <dgm:pt modelId="{B9510112-D2DF-4E07-9039-C9FD928D9C14}" type="pres">
      <dgm:prSet presAssocID="{4C6D85AA-6A13-4B07-B48D-275493E4E5FF}" presName="L1TextContainer" presStyleLbl="alignNode1" presStyleIdx="1" presStyleCnt="5">
        <dgm:presLayoutVars>
          <dgm:chMax val="1"/>
          <dgm:chPref val="1"/>
          <dgm:bulletEnabled val="1"/>
        </dgm:presLayoutVars>
      </dgm:prSet>
      <dgm:spPr/>
    </dgm:pt>
    <dgm:pt modelId="{300DB5F0-C94F-40E1-BC56-8EAD39689C7D}" type="pres">
      <dgm:prSet presAssocID="{4C6D85AA-6A13-4B07-B48D-275493E4E5FF}" presName="L2TextContainerWrapper" presStyleCnt="0">
        <dgm:presLayoutVars>
          <dgm:bulletEnabled val="1"/>
        </dgm:presLayoutVars>
      </dgm:prSet>
      <dgm:spPr/>
    </dgm:pt>
    <dgm:pt modelId="{7EC6E903-D424-4CF8-8030-371C619BE9E2}" type="pres">
      <dgm:prSet presAssocID="{4C6D85AA-6A13-4B07-B48D-275493E4E5FF}" presName="L2TextContainer" presStyleLbl="bgAccFollowNode1" presStyleIdx="1" presStyleCnt="5"/>
      <dgm:spPr/>
    </dgm:pt>
    <dgm:pt modelId="{4396704D-062F-4ABB-BD84-838A8E92E435}" type="pres">
      <dgm:prSet presAssocID="{4C6D85AA-6A13-4B07-B48D-275493E4E5FF}" presName="FlexibleEmptyPlaceHolder" presStyleCnt="0"/>
      <dgm:spPr/>
    </dgm:pt>
    <dgm:pt modelId="{F923FF23-119C-4779-B6A0-0E4AFE669168}" type="pres">
      <dgm:prSet presAssocID="{4C6D85AA-6A13-4B07-B48D-275493E4E5FF}" presName="ConnectLine" presStyleLbl="sibTrans1D1" presStyleIdx="1" presStyleCnt="5"/>
      <dgm:spPr/>
    </dgm:pt>
    <dgm:pt modelId="{9CF12A30-D2B9-49DB-8520-2EF6AD8537F9}" type="pres">
      <dgm:prSet presAssocID="{4C6D85AA-6A13-4B07-B48D-275493E4E5FF}" presName="ConnectorPoint" presStyleLbl="node1" presStyleIdx="1" presStyleCnt="5"/>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450D8409-6255-47C1-82EA-BB0459587E68}" type="pres">
      <dgm:prSet presAssocID="{4C6D85AA-6A13-4B07-B48D-275493E4E5FF}" presName="EmptyPlaceHolder" presStyleCnt="0"/>
      <dgm:spPr/>
    </dgm:pt>
    <dgm:pt modelId="{6DB91A55-B74D-4F62-8955-1E3F73A703BE}" type="pres">
      <dgm:prSet presAssocID="{D00BA7BA-0B71-4FC3-A3C0-C42B5E21F188}" presName="spaceBetweenRectangles" presStyleCnt="0"/>
      <dgm:spPr/>
    </dgm:pt>
    <dgm:pt modelId="{875A93F1-5B35-49DA-BAB9-2F0DBAB6BD9B}" type="pres">
      <dgm:prSet presAssocID="{13AD6979-B328-4008-8313-39BC979CC921}" presName="composite" presStyleCnt="0"/>
      <dgm:spPr/>
    </dgm:pt>
    <dgm:pt modelId="{510ADA61-4272-4D19-BD57-F08F5EA6D95B}" type="pres">
      <dgm:prSet presAssocID="{13AD6979-B328-4008-8313-39BC979CC921}" presName="L1TextContainer" presStyleLbl="alignNode1" presStyleIdx="2" presStyleCnt="5">
        <dgm:presLayoutVars>
          <dgm:chMax val="1"/>
          <dgm:chPref val="1"/>
          <dgm:bulletEnabled val="1"/>
        </dgm:presLayoutVars>
      </dgm:prSet>
      <dgm:spPr/>
    </dgm:pt>
    <dgm:pt modelId="{AFA194A9-E4FF-46BC-9823-3752528F17DF}" type="pres">
      <dgm:prSet presAssocID="{13AD6979-B328-4008-8313-39BC979CC921}" presName="L2TextContainerWrapper" presStyleCnt="0">
        <dgm:presLayoutVars>
          <dgm:bulletEnabled val="1"/>
        </dgm:presLayoutVars>
      </dgm:prSet>
      <dgm:spPr/>
    </dgm:pt>
    <dgm:pt modelId="{5BFADDE4-DF27-4C4C-9B3A-F9736D5E1201}" type="pres">
      <dgm:prSet presAssocID="{13AD6979-B328-4008-8313-39BC979CC921}" presName="L2TextContainer" presStyleLbl="bgAccFollowNode1" presStyleIdx="2" presStyleCnt="5"/>
      <dgm:spPr/>
    </dgm:pt>
    <dgm:pt modelId="{963FE447-A7B4-4480-855D-A1B7A48D640E}" type="pres">
      <dgm:prSet presAssocID="{13AD6979-B328-4008-8313-39BC979CC921}" presName="FlexibleEmptyPlaceHolder" presStyleCnt="0"/>
      <dgm:spPr/>
    </dgm:pt>
    <dgm:pt modelId="{9DC4EF5E-5CB0-44B0-BEED-0D25B2AD6892}" type="pres">
      <dgm:prSet presAssocID="{13AD6979-B328-4008-8313-39BC979CC921}" presName="ConnectLine" presStyleLbl="sibTrans1D1" presStyleIdx="2" presStyleCnt="5"/>
      <dgm:spPr/>
    </dgm:pt>
    <dgm:pt modelId="{36EA9FA5-9BB3-487A-9BDF-D848AD6D0622}" type="pres">
      <dgm:prSet presAssocID="{13AD6979-B328-4008-8313-39BC979CC921}" presName="ConnectorPoint" presStyleLbl="node1" presStyleIdx="2" presStyleCnt="5"/>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E0F4BB73-DA17-4024-A6A5-80BAEB23C266}" type="pres">
      <dgm:prSet presAssocID="{13AD6979-B328-4008-8313-39BC979CC921}" presName="EmptyPlaceHolder" presStyleCnt="0"/>
      <dgm:spPr/>
    </dgm:pt>
    <dgm:pt modelId="{2632FF84-0E85-4418-8DF4-FD8191F28E05}" type="pres">
      <dgm:prSet presAssocID="{8AD72B90-495E-4EDD-8C00-CDCE1C0A5444}" presName="spaceBetweenRectangles" presStyleCnt="0"/>
      <dgm:spPr/>
    </dgm:pt>
    <dgm:pt modelId="{2BE0D350-9B4A-439E-A6A2-BAE12EEAA09E}" type="pres">
      <dgm:prSet presAssocID="{FE5CE736-4CAA-4A75-8C7A-9D0DD5F9DBAA}" presName="composite" presStyleCnt="0"/>
      <dgm:spPr/>
    </dgm:pt>
    <dgm:pt modelId="{3DB2748F-4ABB-48B6-8CC3-DFBF4B0FD653}" type="pres">
      <dgm:prSet presAssocID="{FE5CE736-4CAA-4A75-8C7A-9D0DD5F9DBAA}" presName="L1TextContainer" presStyleLbl="alignNode1" presStyleIdx="3" presStyleCnt="5">
        <dgm:presLayoutVars>
          <dgm:chMax val="1"/>
          <dgm:chPref val="1"/>
          <dgm:bulletEnabled val="1"/>
        </dgm:presLayoutVars>
      </dgm:prSet>
      <dgm:spPr/>
    </dgm:pt>
    <dgm:pt modelId="{2EF46B49-50A2-4D61-9223-08FAC00E5B4B}" type="pres">
      <dgm:prSet presAssocID="{FE5CE736-4CAA-4A75-8C7A-9D0DD5F9DBAA}" presName="L2TextContainerWrapper" presStyleCnt="0">
        <dgm:presLayoutVars>
          <dgm:bulletEnabled val="1"/>
        </dgm:presLayoutVars>
      </dgm:prSet>
      <dgm:spPr/>
    </dgm:pt>
    <dgm:pt modelId="{8BB52A5F-8C87-4160-968E-8A3DD4578D60}" type="pres">
      <dgm:prSet presAssocID="{FE5CE736-4CAA-4A75-8C7A-9D0DD5F9DBAA}" presName="L2TextContainer" presStyleLbl="bgAccFollowNode1" presStyleIdx="3" presStyleCnt="5"/>
      <dgm:spPr/>
    </dgm:pt>
    <dgm:pt modelId="{0DB7E936-8D49-46E4-AE15-49DE9C1045BA}" type="pres">
      <dgm:prSet presAssocID="{FE5CE736-4CAA-4A75-8C7A-9D0DD5F9DBAA}" presName="FlexibleEmptyPlaceHolder" presStyleCnt="0"/>
      <dgm:spPr/>
    </dgm:pt>
    <dgm:pt modelId="{00EAABFE-0797-46CD-8C84-4257440DB9FB}" type="pres">
      <dgm:prSet presAssocID="{FE5CE736-4CAA-4A75-8C7A-9D0DD5F9DBAA}" presName="ConnectLine" presStyleLbl="sibTrans1D1" presStyleIdx="3" presStyleCnt="5"/>
      <dgm:spPr/>
    </dgm:pt>
    <dgm:pt modelId="{9A04301C-3515-40C6-8B2F-032A23D260A9}" type="pres">
      <dgm:prSet presAssocID="{FE5CE736-4CAA-4A75-8C7A-9D0DD5F9DBAA}" presName="ConnectorPoint" presStyleLbl="node1" presStyleIdx="3" presStyleCnt="5"/>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BBB536E-D516-4B35-AB7A-8872BE073E55}" type="pres">
      <dgm:prSet presAssocID="{FE5CE736-4CAA-4A75-8C7A-9D0DD5F9DBAA}" presName="EmptyPlaceHolder" presStyleCnt="0"/>
      <dgm:spPr/>
    </dgm:pt>
    <dgm:pt modelId="{D895C2DB-AB0D-44E3-9B6D-93E3A4A41AEE}" type="pres">
      <dgm:prSet presAssocID="{4EB05CCF-AD53-44DA-8A9E-05DDD06E3F5C}" presName="spaceBetweenRectangles" presStyleCnt="0"/>
      <dgm:spPr/>
    </dgm:pt>
    <dgm:pt modelId="{43A2CA2F-C217-418A-8B09-CD83B6CAB817}" type="pres">
      <dgm:prSet presAssocID="{9554B9A0-D843-4B75-A528-E9A2E74AFCDA}" presName="composite" presStyleCnt="0"/>
      <dgm:spPr/>
    </dgm:pt>
    <dgm:pt modelId="{C760A94A-A71B-4259-BE6F-062988BE27F4}" type="pres">
      <dgm:prSet presAssocID="{9554B9A0-D843-4B75-A528-E9A2E74AFCDA}" presName="L1TextContainer" presStyleLbl="alignNode1" presStyleIdx="4" presStyleCnt="5">
        <dgm:presLayoutVars>
          <dgm:chMax val="1"/>
          <dgm:chPref val="1"/>
          <dgm:bulletEnabled val="1"/>
        </dgm:presLayoutVars>
      </dgm:prSet>
      <dgm:spPr/>
    </dgm:pt>
    <dgm:pt modelId="{9A8A68D4-7507-4004-8974-FD55552A4907}" type="pres">
      <dgm:prSet presAssocID="{9554B9A0-D843-4B75-A528-E9A2E74AFCDA}" presName="L2TextContainerWrapper" presStyleCnt="0">
        <dgm:presLayoutVars>
          <dgm:bulletEnabled val="1"/>
        </dgm:presLayoutVars>
      </dgm:prSet>
      <dgm:spPr/>
    </dgm:pt>
    <dgm:pt modelId="{B41B694C-583D-4767-AEC8-E9A4509511BA}" type="pres">
      <dgm:prSet presAssocID="{9554B9A0-D843-4B75-A528-E9A2E74AFCDA}" presName="L2TextContainer" presStyleLbl="bgAccFollowNode1" presStyleIdx="4" presStyleCnt="5"/>
      <dgm:spPr/>
    </dgm:pt>
    <dgm:pt modelId="{B6808BEB-A42E-46DB-B538-F17B391E37FB}" type="pres">
      <dgm:prSet presAssocID="{9554B9A0-D843-4B75-A528-E9A2E74AFCDA}" presName="FlexibleEmptyPlaceHolder" presStyleCnt="0"/>
      <dgm:spPr/>
    </dgm:pt>
    <dgm:pt modelId="{F036D315-DA07-424F-B834-6FD89B71C585}" type="pres">
      <dgm:prSet presAssocID="{9554B9A0-D843-4B75-A528-E9A2E74AFCDA}" presName="ConnectLine" presStyleLbl="sibTrans1D1" presStyleIdx="4" presStyleCnt="5"/>
      <dgm:spPr/>
    </dgm:pt>
    <dgm:pt modelId="{ED6F5300-2FB2-47F0-8658-CE94D1EF46A3}" type="pres">
      <dgm:prSet presAssocID="{9554B9A0-D843-4B75-A528-E9A2E74AFCDA}" presName="ConnectorPoint" presStyleLbl="node1" presStyleIdx="4" presStyleCnt="5"/>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144630F8-31D2-4D2A-B30A-297D61C8F3DA}" type="pres">
      <dgm:prSet presAssocID="{9554B9A0-D843-4B75-A528-E9A2E74AFCDA}" presName="EmptyPlaceHolder" presStyleCnt="0"/>
      <dgm:spPr/>
    </dgm:pt>
  </dgm:ptLst>
  <dgm:cxnLst>
    <dgm:cxn modelId="{16E9240B-2C5F-40F3-9D4E-A1A9C682807C}" srcId="{4C6D85AA-6A13-4B07-B48D-275493E4E5FF}" destId="{34AD09B6-697F-4E56-B73B-C2E0E889E8BA}" srcOrd="0" destOrd="0" parTransId="{41AEC075-6EF3-47D8-B8CE-135586DA5343}" sibTransId="{37E99A96-BC80-4281-AA5A-D1992A05AE67}"/>
    <dgm:cxn modelId="{0BD48F1E-4352-46FE-83E3-899063216A4A}" srcId="{90399E35-F6CD-49C2-8E1A-515D482BDD39}" destId="{FE5CE736-4CAA-4A75-8C7A-9D0DD5F9DBAA}" srcOrd="3" destOrd="0" parTransId="{77171959-EB8B-4BD1-AB09-046DAD9B8E05}" sibTransId="{4EB05CCF-AD53-44DA-8A9E-05DDD06E3F5C}"/>
    <dgm:cxn modelId="{F326A91E-94AF-4436-8458-E6C535FE3920}" type="presOf" srcId="{F4D194EF-6CF0-438D-8E15-52FFAD926B05}" destId="{B41B694C-583D-4767-AEC8-E9A4509511BA}" srcOrd="0" destOrd="0" presId="urn:microsoft.com/office/officeart/2017/3/layout/HorizontalLabelsTimeline"/>
    <dgm:cxn modelId="{83F64521-2263-4443-97A3-AA5007A91C4C}" type="presOf" srcId="{34AD09B6-697F-4E56-B73B-C2E0E889E8BA}" destId="{7EC6E903-D424-4CF8-8030-371C619BE9E2}" srcOrd="0" destOrd="0" presId="urn:microsoft.com/office/officeart/2017/3/layout/HorizontalLabelsTimeline"/>
    <dgm:cxn modelId="{F08B9F2F-57D4-49B9-89BE-7595112AE411}" srcId="{08B3A8CF-2C00-4A48-BC9C-463C9D17D995}" destId="{BA8F5417-362F-41F5-B820-2230B8BB9293}" srcOrd="0" destOrd="0" parTransId="{EF4BC11A-5E8C-48B4-8296-066861699207}" sibTransId="{0276EDA1-E211-4260-B3DF-F8682FA1FA77}"/>
    <dgm:cxn modelId="{26C01F5E-06D8-4902-B8EA-7FC467C82349}" type="presOf" srcId="{9554B9A0-D843-4B75-A528-E9A2E74AFCDA}" destId="{C760A94A-A71B-4259-BE6F-062988BE27F4}" srcOrd="0" destOrd="0" presId="urn:microsoft.com/office/officeart/2017/3/layout/HorizontalLabelsTimeline"/>
    <dgm:cxn modelId="{84961044-6E35-4668-8184-70C9060ED8D4}" type="presOf" srcId="{2AC309C3-6A39-42BD-9781-268F95D5CAA4}" destId="{5BFADDE4-DF27-4C4C-9B3A-F9736D5E1201}" srcOrd="0" destOrd="0" presId="urn:microsoft.com/office/officeart/2017/3/layout/HorizontalLabelsTimeline"/>
    <dgm:cxn modelId="{C4487D49-EE0B-4E32-86C3-98634A5896FE}" srcId="{90399E35-F6CD-49C2-8E1A-515D482BDD39}" destId="{13AD6979-B328-4008-8313-39BC979CC921}" srcOrd="2" destOrd="0" parTransId="{B1AD9A24-BED1-49A7-8328-7EF7862881F7}" sibTransId="{8AD72B90-495E-4EDD-8C00-CDCE1C0A5444}"/>
    <dgm:cxn modelId="{E36DD66C-0617-4786-8F25-42821F91499C}" type="presOf" srcId="{90399E35-F6CD-49C2-8E1A-515D482BDD39}" destId="{44E15A54-672A-40E7-A565-CEFE02C63780}" srcOrd="0" destOrd="0" presId="urn:microsoft.com/office/officeart/2017/3/layout/HorizontalLabelsTimeline"/>
    <dgm:cxn modelId="{81194252-F7D8-494D-AC84-6BCAD6BB3081}" srcId="{9554B9A0-D843-4B75-A528-E9A2E74AFCDA}" destId="{F4D194EF-6CF0-438D-8E15-52FFAD926B05}" srcOrd="0" destOrd="0" parTransId="{BD3B949B-7534-48B2-B693-EDB8ADAB51D5}" sibTransId="{72F357DF-EB59-43A4-8061-F70FD3F35BBE}"/>
    <dgm:cxn modelId="{21957E52-F022-40DC-94ED-C382A4DD6BD3}" type="presOf" srcId="{FE5CE736-4CAA-4A75-8C7A-9D0DD5F9DBAA}" destId="{3DB2748F-4ABB-48B6-8CC3-DFBF4B0FD653}" srcOrd="0" destOrd="0" presId="urn:microsoft.com/office/officeart/2017/3/layout/HorizontalLabelsTimeline"/>
    <dgm:cxn modelId="{9D90F578-5635-416E-A7F5-02B0D010AC43}" type="presOf" srcId="{BA8F5417-362F-41F5-B820-2230B8BB9293}" destId="{B21B8F72-2E92-4649-85C5-02CE7663C817}" srcOrd="0" destOrd="0" presId="urn:microsoft.com/office/officeart/2017/3/layout/HorizontalLabelsTimeline"/>
    <dgm:cxn modelId="{9B67E687-6A38-4EB8-96DA-737B3AAF2CD5}" type="presOf" srcId="{4C6D85AA-6A13-4B07-B48D-275493E4E5FF}" destId="{B9510112-D2DF-4E07-9039-C9FD928D9C14}" srcOrd="0" destOrd="0" presId="urn:microsoft.com/office/officeart/2017/3/layout/HorizontalLabelsTimeline"/>
    <dgm:cxn modelId="{2B5B2DB1-A89D-4906-A3AE-DFF4BC077018}" srcId="{90399E35-F6CD-49C2-8E1A-515D482BDD39}" destId="{4C6D85AA-6A13-4B07-B48D-275493E4E5FF}" srcOrd="1" destOrd="0" parTransId="{7116BBF5-27C1-47F4-97F2-39ED21589CCC}" sibTransId="{D00BA7BA-0B71-4FC3-A3C0-C42B5E21F188}"/>
    <dgm:cxn modelId="{32FF82B6-6D6C-4519-8032-A48997609A06}" srcId="{FE5CE736-4CAA-4A75-8C7A-9D0DD5F9DBAA}" destId="{6B3729FB-41DC-466F-A2B7-9847F53DCB60}" srcOrd="0" destOrd="0" parTransId="{CAC32512-9060-426F-BB0F-898EF604EB69}" sibTransId="{EF2C00EB-F4F3-4D1B-B0E4-50640848D712}"/>
    <dgm:cxn modelId="{53B5FBC0-8BDE-42CB-BE44-9B8CAC25DACA}" type="presOf" srcId="{08B3A8CF-2C00-4A48-BC9C-463C9D17D995}" destId="{9E77697C-9055-40D8-A1F6-DCDAFF8352FD}" srcOrd="0" destOrd="0" presId="urn:microsoft.com/office/officeart/2017/3/layout/HorizontalLabelsTimeline"/>
    <dgm:cxn modelId="{78ACA6C7-0D81-42A6-8CD7-A7179B0F50B2}" srcId="{13AD6979-B328-4008-8313-39BC979CC921}" destId="{2AC309C3-6A39-42BD-9781-268F95D5CAA4}" srcOrd="0" destOrd="0" parTransId="{E1B11F1B-0843-41FF-B728-2D95FB5090B2}" sibTransId="{A2015E13-F471-4266-B82D-DB32F09885D2}"/>
    <dgm:cxn modelId="{E9DAB1D0-A9A3-44FF-985B-B1831FFD9EC0}" srcId="{90399E35-F6CD-49C2-8E1A-515D482BDD39}" destId="{08B3A8CF-2C00-4A48-BC9C-463C9D17D995}" srcOrd="0" destOrd="0" parTransId="{1B628018-26EE-4209-B6F9-BE472EDA0CA0}" sibTransId="{71CDA01F-80A3-44F8-B38D-319D7D3C16F6}"/>
    <dgm:cxn modelId="{0DA13FD6-1A68-43AF-80C7-509D6892D52D}" type="presOf" srcId="{6B3729FB-41DC-466F-A2B7-9847F53DCB60}" destId="{8BB52A5F-8C87-4160-968E-8A3DD4578D60}" srcOrd="0" destOrd="0" presId="urn:microsoft.com/office/officeart/2017/3/layout/HorizontalLabelsTimeline"/>
    <dgm:cxn modelId="{4C0E91F1-A0FA-4A8B-A90E-58601C95D207}" srcId="{90399E35-F6CD-49C2-8E1A-515D482BDD39}" destId="{9554B9A0-D843-4B75-A528-E9A2E74AFCDA}" srcOrd="4" destOrd="0" parTransId="{11756F1C-E46E-439B-AF62-571025E81945}" sibTransId="{7CDEEB8D-F1BA-4CCC-99C5-452ECDC07C4F}"/>
    <dgm:cxn modelId="{9C96E8F5-32B3-4156-AF6F-90AA8E7A84A2}" type="presOf" srcId="{13AD6979-B328-4008-8313-39BC979CC921}" destId="{510ADA61-4272-4D19-BD57-F08F5EA6D95B}" srcOrd="0" destOrd="0" presId="urn:microsoft.com/office/officeart/2017/3/layout/HorizontalLabelsTimeline"/>
    <dgm:cxn modelId="{A14A9966-FD42-4FFD-A0F4-620A0419C212}" type="presParOf" srcId="{44E15A54-672A-40E7-A565-CEFE02C63780}" destId="{9E89B2F2-CA15-45AD-924D-54AB2235B069}" srcOrd="0" destOrd="0" presId="urn:microsoft.com/office/officeart/2017/3/layout/HorizontalLabelsTimeline"/>
    <dgm:cxn modelId="{C6837B57-D9C7-49A3-84F9-2709D6EC8A27}" type="presParOf" srcId="{44E15A54-672A-40E7-A565-CEFE02C63780}" destId="{2D55CCBC-F207-41B7-AA82-6B42E9CA9A28}" srcOrd="1" destOrd="0" presId="urn:microsoft.com/office/officeart/2017/3/layout/HorizontalLabelsTimeline"/>
    <dgm:cxn modelId="{F85AE5E9-FE00-4359-95D7-675D222B1CA3}" type="presParOf" srcId="{2D55CCBC-F207-41B7-AA82-6B42E9CA9A28}" destId="{A8691CE0-740C-417F-A15B-9555091439D5}" srcOrd="0" destOrd="0" presId="urn:microsoft.com/office/officeart/2017/3/layout/HorizontalLabelsTimeline"/>
    <dgm:cxn modelId="{58380E2F-8DF4-471D-8C9A-8DE6B41AAA1D}" type="presParOf" srcId="{A8691CE0-740C-417F-A15B-9555091439D5}" destId="{9E77697C-9055-40D8-A1F6-DCDAFF8352FD}" srcOrd="0" destOrd="0" presId="urn:microsoft.com/office/officeart/2017/3/layout/HorizontalLabelsTimeline"/>
    <dgm:cxn modelId="{30F2E72A-7C32-49D4-8655-ECB3C7BC2225}" type="presParOf" srcId="{A8691CE0-740C-417F-A15B-9555091439D5}" destId="{CCE58C87-0527-4FEE-BC6D-8AEB186E61DA}" srcOrd="1" destOrd="0" presId="urn:microsoft.com/office/officeart/2017/3/layout/HorizontalLabelsTimeline"/>
    <dgm:cxn modelId="{78142DAE-82D6-4764-9BB0-8FFE00EEE711}" type="presParOf" srcId="{CCE58C87-0527-4FEE-BC6D-8AEB186E61DA}" destId="{B21B8F72-2E92-4649-85C5-02CE7663C817}" srcOrd="0" destOrd="0" presId="urn:microsoft.com/office/officeart/2017/3/layout/HorizontalLabelsTimeline"/>
    <dgm:cxn modelId="{BF8F3EB4-5875-49A0-A2BD-20888C3AD401}" type="presParOf" srcId="{CCE58C87-0527-4FEE-BC6D-8AEB186E61DA}" destId="{A5CC28E6-6BC1-4961-8398-2E1A4FF62B51}" srcOrd="1" destOrd="0" presId="urn:microsoft.com/office/officeart/2017/3/layout/HorizontalLabelsTimeline"/>
    <dgm:cxn modelId="{837E8DB5-58AA-4911-A9D3-3B3E2F31673E}" type="presParOf" srcId="{A8691CE0-740C-417F-A15B-9555091439D5}" destId="{EAAC47B5-87A6-4460-A3A5-5CD76A9075A9}" srcOrd="2" destOrd="0" presId="urn:microsoft.com/office/officeart/2017/3/layout/HorizontalLabelsTimeline"/>
    <dgm:cxn modelId="{EEDEB548-1F2D-473B-A66D-4BD5A35328F5}" type="presParOf" srcId="{A8691CE0-740C-417F-A15B-9555091439D5}" destId="{2FDAD0AC-3957-4FE7-BCED-1C5919B53D65}" srcOrd="3" destOrd="0" presId="urn:microsoft.com/office/officeart/2017/3/layout/HorizontalLabelsTimeline"/>
    <dgm:cxn modelId="{E46FB7EE-69D4-44A4-9C6D-4E60AB5AE92E}" type="presParOf" srcId="{A8691CE0-740C-417F-A15B-9555091439D5}" destId="{1F630B08-6900-4C7F-B777-FBF534E9FB18}" srcOrd="4" destOrd="0" presId="urn:microsoft.com/office/officeart/2017/3/layout/HorizontalLabelsTimeline"/>
    <dgm:cxn modelId="{CA241B0C-58F1-4A60-8001-8CBB1B5CFEF8}" type="presParOf" srcId="{2D55CCBC-F207-41B7-AA82-6B42E9CA9A28}" destId="{D542BDBA-BCEF-4D4B-8237-1A7D3DC4A981}" srcOrd="1" destOrd="0" presId="urn:microsoft.com/office/officeart/2017/3/layout/HorizontalLabelsTimeline"/>
    <dgm:cxn modelId="{6EE14A3B-0A66-40D3-BAE6-FF8D166D0D23}" type="presParOf" srcId="{2D55CCBC-F207-41B7-AA82-6B42E9CA9A28}" destId="{2959E49D-A1D4-4939-96DC-5526011A8ED8}" srcOrd="2" destOrd="0" presId="urn:microsoft.com/office/officeart/2017/3/layout/HorizontalLabelsTimeline"/>
    <dgm:cxn modelId="{746CECBF-3AA5-488F-BD82-39A71B88AA8A}" type="presParOf" srcId="{2959E49D-A1D4-4939-96DC-5526011A8ED8}" destId="{B9510112-D2DF-4E07-9039-C9FD928D9C14}" srcOrd="0" destOrd="0" presId="urn:microsoft.com/office/officeart/2017/3/layout/HorizontalLabelsTimeline"/>
    <dgm:cxn modelId="{7B1C5EB4-A1BE-4A0E-A554-E36E36D88A9D}" type="presParOf" srcId="{2959E49D-A1D4-4939-96DC-5526011A8ED8}" destId="{300DB5F0-C94F-40E1-BC56-8EAD39689C7D}" srcOrd="1" destOrd="0" presId="urn:microsoft.com/office/officeart/2017/3/layout/HorizontalLabelsTimeline"/>
    <dgm:cxn modelId="{D0DC5203-636A-4B79-80C1-71808B789966}" type="presParOf" srcId="{300DB5F0-C94F-40E1-BC56-8EAD39689C7D}" destId="{7EC6E903-D424-4CF8-8030-371C619BE9E2}" srcOrd="0" destOrd="0" presId="urn:microsoft.com/office/officeart/2017/3/layout/HorizontalLabelsTimeline"/>
    <dgm:cxn modelId="{FA632CD9-A90E-410B-B58C-CDDF52DD1C89}" type="presParOf" srcId="{300DB5F0-C94F-40E1-BC56-8EAD39689C7D}" destId="{4396704D-062F-4ABB-BD84-838A8E92E435}" srcOrd="1" destOrd="0" presId="urn:microsoft.com/office/officeart/2017/3/layout/HorizontalLabelsTimeline"/>
    <dgm:cxn modelId="{B37C833F-237A-4420-9DF2-D918FAE68D95}" type="presParOf" srcId="{2959E49D-A1D4-4939-96DC-5526011A8ED8}" destId="{F923FF23-119C-4779-B6A0-0E4AFE669168}" srcOrd="2" destOrd="0" presId="urn:microsoft.com/office/officeart/2017/3/layout/HorizontalLabelsTimeline"/>
    <dgm:cxn modelId="{20D1FF7B-0FF2-4031-88F6-E51D18C3F0B5}" type="presParOf" srcId="{2959E49D-A1D4-4939-96DC-5526011A8ED8}" destId="{9CF12A30-D2B9-49DB-8520-2EF6AD8537F9}" srcOrd="3" destOrd="0" presId="urn:microsoft.com/office/officeart/2017/3/layout/HorizontalLabelsTimeline"/>
    <dgm:cxn modelId="{DC4987DD-6D89-4D4F-A55F-F7C8B4038221}" type="presParOf" srcId="{2959E49D-A1D4-4939-96DC-5526011A8ED8}" destId="{450D8409-6255-47C1-82EA-BB0459587E68}" srcOrd="4" destOrd="0" presId="urn:microsoft.com/office/officeart/2017/3/layout/HorizontalLabelsTimeline"/>
    <dgm:cxn modelId="{4D6DBE78-4E62-4B89-8BDC-BD38B09DF288}" type="presParOf" srcId="{2D55CCBC-F207-41B7-AA82-6B42E9CA9A28}" destId="{6DB91A55-B74D-4F62-8955-1E3F73A703BE}" srcOrd="3" destOrd="0" presId="urn:microsoft.com/office/officeart/2017/3/layout/HorizontalLabelsTimeline"/>
    <dgm:cxn modelId="{ACCDCDE8-5EE7-4694-A6CF-C155B8A33DBC}" type="presParOf" srcId="{2D55CCBC-F207-41B7-AA82-6B42E9CA9A28}" destId="{875A93F1-5B35-49DA-BAB9-2F0DBAB6BD9B}" srcOrd="4" destOrd="0" presId="urn:microsoft.com/office/officeart/2017/3/layout/HorizontalLabelsTimeline"/>
    <dgm:cxn modelId="{3F171004-7B31-4923-9176-DA394804AF46}" type="presParOf" srcId="{875A93F1-5B35-49DA-BAB9-2F0DBAB6BD9B}" destId="{510ADA61-4272-4D19-BD57-F08F5EA6D95B}" srcOrd="0" destOrd="0" presId="urn:microsoft.com/office/officeart/2017/3/layout/HorizontalLabelsTimeline"/>
    <dgm:cxn modelId="{0690162B-34AF-449B-A798-6F2DE0516054}" type="presParOf" srcId="{875A93F1-5B35-49DA-BAB9-2F0DBAB6BD9B}" destId="{AFA194A9-E4FF-46BC-9823-3752528F17DF}" srcOrd="1" destOrd="0" presId="urn:microsoft.com/office/officeart/2017/3/layout/HorizontalLabelsTimeline"/>
    <dgm:cxn modelId="{0FC0FAE8-9F43-4C64-9061-07F4337C2A60}" type="presParOf" srcId="{AFA194A9-E4FF-46BC-9823-3752528F17DF}" destId="{5BFADDE4-DF27-4C4C-9B3A-F9736D5E1201}" srcOrd="0" destOrd="0" presId="urn:microsoft.com/office/officeart/2017/3/layout/HorizontalLabelsTimeline"/>
    <dgm:cxn modelId="{F97DC09A-B553-4C57-82FA-09D33C91FD39}" type="presParOf" srcId="{AFA194A9-E4FF-46BC-9823-3752528F17DF}" destId="{963FE447-A7B4-4480-855D-A1B7A48D640E}" srcOrd="1" destOrd="0" presId="urn:microsoft.com/office/officeart/2017/3/layout/HorizontalLabelsTimeline"/>
    <dgm:cxn modelId="{0E0C1E76-19C8-4445-99DA-59E74969E66C}" type="presParOf" srcId="{875A93F1-5B35-49DA-BAB9-2F0DBAB6BD9B}" destId="{9DC4EF5E-5CB0-44B0-BEED-0D25B2AD6892}" srcOrd="2" destOrd="0" presId="urn:microsoft.com/office/officeart/2017/3/layout/HorizontalLabelsTimeline"/>
    <dgm:cxn modelId="{284D7249-1298-42E0-96F1-F64A66C3113C}" type="presParOf" srcId="{875A93F1-5B35-49DA-BAB9-2F0DBAB6BD9B}" destId="{36EA9FA5-9BB3-487A-9BDF-D848AD6D0622}" srcOrd="3" destOrd="0" presId="urn:microsoft.com/office/officeart/2017/3/layout/HorizontalLabelsTimeline"/>
    <dgm:cxn modelId="{332A575F-2AFE-4E56-BC81-1F983E2397E6}" type="presParOf" srcId="{875A93F1-5B35-49DA-BAB9-2F0DBAB6BD9B}" destId="{E0F4BB73-DA17-4024-A6A5-80BAEB23C266}" srcOrd="4" destOrd="0" presId="urn:microsoft.com/office/officeart/2017/3/layout/HorizontalLabelsTimeline"/>
    <dgm:cxn modelId="{429593D4-6107-4355-BE36-DBC3C8FDD1DF}" type="presParOf" srcId="{2D55CCBC-F207-41B7-AA82-6B42E9CA9A28}" destId="{2632FF84-0E85-4418-8DF4-FD8191F28E05}" srcOrd="5" destOrd="0" presId="urn:microsoft.com/office/officeart/2017/3/layout/HorizontalLabelsTimeline"/>
    <dgm:cxn modelId="{48DA88A0-86D4-4A49-BD1F-A2DCB2EE0A30}" type="presParOf" srcId="{2D55CCBC-F207-41B7-AA82-6B42E9CA9A28}" destId="{2BE0D350-9B4A-439E-A6A2-BAE12EEAA09E}" srcOrd="6" destOrd="0" presId="urn:microsoft.com/office/officeart/2017/3/layout/HorizontalLabelsTimeline"/>
    <dgm:cxn modelId="{EB20B3C4-98C0-4731-95E4-C02B0FB2C1E9}" type="presParOf" srcId="{2BE0D350-9B4A-439E-A6A2-BAE12EEAA09E}" destId="{3DB2748F-4ABB-48B6-8CC3-DFBF4B0FD653}" srcOrd="0" destOrd="0" presId="urn:microsoft.com/office/officeart/2017/3/layout/HorizontalLabelsTimeline"/>
    <dgm:cxn modelId="{3AED499D-A390-4F81-B514-7E76FBFAA985}" type="presParOf" srcId="{2BE0D350-9B4A-439E-A6A2-BAE12EEAA09E}" destId="{2EF46B49-50A2-4D61-9223-08FAC00E5B4B}" srcOrd="1" destOrd="0" presId="urn:microsoft.com/office/officeart/2017/3/layout/HorizontalLabelsTimeline"/>
    <dgm:cxn modelId="{F547C787-B059-4A4E-AF09-2C3A1D3E2F1F}" type="presParOf" srcId="{2EF46B49-50A2-4D61-9223-08FAC00E5B4B}" destId="{8BB52A5F-8C87-4160-968E-8A3DD4578D60}" srcOrd="0" destOrd="0" presId="urn:microsoft.com/office/officeart/2017/3/layout/HorizontalLabelsTimeline"/>
    <dgm:cxn modelId="{E56C8C6C-976E-4B4E-8A53-FFBA0AABB4A5}" type="presParOf" srcId="{2EF46B49-50A2-4D61-9223-08FAC00E5B4B}" destId="{0DB7E936-8D49-46E4-AE15-49DE9C1045BA}" srcOrd="1" destOrd="0" presId="urn:microsoft.com/office/officeart/2017/3/layout/HorizontalLabelsTimeline"/>
    <dgm:cxn modelId="{64A5B8EF-FAEB-43C4-BD10-6C96735E9823}" type="presParOf" srcId="{2BE0D350-9B4A-439E-A6A2-BAE12EEAA09E}" destId="{00EAABFE-0797-46CD-8C84-4257440DB9FB}" srcOrd="2" destOrd="0" presId="urn:microsoft.com/office/officeart/2017/3/layout/HorizontalLabelsTimeline"/>
    <dgm:cxn modelId="{B0F63650-14EC-4DAF-83A3-62C4FD8CC0DF}" type="presParOf" srcId="{2BE0D350-9B4A-439E-A6A2-BAE12EEAA09E}" destId="{9A04301C-3515-40C6-8B2F-032A23D260A9}" srcOrd="3" destOrd="0" presId="urn:microsoft.com/office/officeart/2017/3/layout/HorizontalLabelsTimeline"/>
    <dgm:cxn modelId="{0AFD75F0-CB3C-4DA8-A8F1-19323C26C515}" type="presParOf" srcId="{2BE0D350-9B4A-439E-A6A2-BAE12EEAA09E}" destId="{3BBB536E-D516-4B35-AB7A-8872BE073E55}" srcOrd="4" destOrd="0" presId="urn:microsoft.com/office/officeart/2017/3/layout/HorizontalLabelsTimeline"/>
    <dgm:cxn modelId="{5EBD20AE-6B71-4F41-871D-1BA08A013893}" type="presParOf" srcId="{2D55CCBC-F207-41B7-AA82-6B42E9CA9A28}" destId="{D895C2DB-AB0D-44E3-9B6D-93E3A4A41AEE}" srcOrd="7" destOrd="0" presId="urn:microsoft.com/office/officeart/2017/3/layout/HorizontalLabelsTimeline"/>
    <dgm:cxn modelId="{E4C84BD0-887B-4E39-8652-3EE892D92715}" type="presParOf" srcId="{2D55CCBC-F207-41B7-AA82-6B42E9CA9A28}" destId="{43A2CA2F-C217-418A-8B09-CD83B6CAB817}" srcOrd="8" destOrd="0" presId="urn:microsoft.com/office/officeart/2017/3/layout/HorizontalLabelsTimeline"/>
    <dgm:cxn modelId="{BE8956E1-464A-4DF4-9828-BE7EAC9F48BA}" type="presParOf" srcId="{43A2CA2F-C217-418A-8B09-CD83B6CAB817}" destId="{C760A94A-A71B-4259-BE6F-062988BE27F4}" srcOrd="0" destOrd="0" presId="urn:microsoft.com/office/officeart/2017/3/layout/HorizontalLabelsTimeline"/>
    <dgm:cxn modelId="{729F59D2-06A8-42BE-8009-C77694091A24}" type="presParOf" srcId="{43A2CA2F-C217-418A-8B09-CD83B6CAB817}" destId="{9A8A68D4-7507-4004-8974-FD55552A4907}" srcOrd="1" destOrd="0" presId="urn:microsoft.com/office/officeart/2017/3/layout/HorizontalLabelsTimeline"/>
    <dgm:cxn modelId="{B5CEEB3E-0BFC-48A4-A9AE-68B72377F54C}" type="presParOf" srcId="{9A8A68D4-7507-4004-8974-FD55552A4907}" destId="{B41B694C-583D-4767-AEC8-E9A4509511BA}" srcOrd="0" destOrd="0" presId="urn:microsoft.com/office/officeart/2017/3/layout/HorizontalLabelsTimeline"/>
    <dgm:cxn modelId="{7988154C-B450-4961-8A13-609B97345482}" type="presParOf" srcId="{9A8A68D4-7507-4004-8974-FD55552A4907}" destId="{B6808BEB-A42E-46DB-B538-F17B391E37FB}" srcOrd="1" destOrd="0" presId="urn:microsoft.com/office/officeart/2017/3/layout/HorizontalLabelsTimeline"/>
    <dgm:cxn modelId="{A632FC1B-1F08-44EC-9F4A-63EB91CE0660}" type="presParOf" srcId="{43A2CA2F-C217-418A-8B09-CD83B6CAB817}" destId="{F036D315-DA07-424F-B834-6FD89B71C585}" srcOrd="2" destOrd="0" presId="urn:microsoft.com/office/officeart/2017/3/layout/HorizontalLabelsTimeline"/>
    <dgm:cxn modelId="{6EC48753-9CF9-4855-B6B8-51E6A5348DCB}" type="presParOf" srcId="{43A2CA2F-C217-418A-8B09-CD83B6CAB817}" destId="{ED6F5300-2FB2-47F0-8658-CE94D1EF46A3}" srcOrd="3" destOrd="0" presId="urn:microsoft.com/office/officeart/2017/3/layout/HorizontalLabelsTimeline"/>
    <dgm:cxn modelId="{DEFC75A0-8A9E-4A0A-A18B-51B132C84717}" type="presParOf" srcId="{43A2CA2F-C217-418A-8B09-CD83B6CAB817}" destId="{144630F8-31D2-4D2A-B30A-297D61C8F3DA}" srcOrd="4" destOrd="0" presId="urn:microsoft.com/office/officeart/2017/3/layout/HorizontalLabels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0399E35-F6CD-49C2-8E1A-515D482BDD39}" type="doc">
      <dgm:prSet loTypeId="urn:microsoft.com/office/officeart/2017/3/layout/HorizontalLabelsTimeline" loCatId="process" qsTypeId="urn:microsoft.com/office/officeart/2005/8/quickstyle/simple1" qsCatId="simple" csTypeId="urn:microsoft.com/office/officeart/2005/8/colors/accent1_2" csCatId="accent1" phldr="1"/>
      <dgm:spPr/>
      <dgm:t>
        <a:bodyPr/>
        <a:lstStyle/>
        <a:p>
          <a:endParaRPr lang="en-US"/>
        </a:p>
      </dgm:t>
    </dgm:pt>
    <dgm:pt modelId="{08B3A8CF-2C00-4A48-BC9C-463C9D17D995}">
      <dgm:prSet/>
      <dgm:spPr/>
      <dgm:t>
        <a:bodyPr/>
        <a:lstStyle/>
        <a:p>
          <a:pPr>
            <a:defRPr b="1"/>
          </a:pPr>
          <a:r>
            <a:rPr lang="en-US"/>
            <a:t>February</a:t>
          </a:r>
        </a:p>
      </dgm:t>
    </dgm:pt>
    <dgm:pt modelId="{1B628018-26EE-4209-B6F9-BE472EDA0CA0}" type="parTrans" cxnId="{E9DAB1D0-A9A3-44FF-985B-B1831FFD9EC0}">
      <dgm:prSet/>
      <dgm:spPr/>
      <dgm:t>
        <a:bodyPr/>
        <a:lstStyle/>
        <a:p>
          <a:endParaRPr lang="en-US"/>
        </a:p>
      </dgm:t>
    </dgm:pt>
    <dgm:pt modelId="{71CDA01F-80A3-44F8-B38D-319D7D3C16F6}" type="sibTrans" cxnId="{E9DAB1D0-A9A3-44FF-985B-B1831FFD9EC0}">
      <dgm:prSet/>
      <dgm:spPr/>
      <dgm:t>
        <a:bodyPr/>
        <a:lstStyle/>
        <a:p>
          <a:endParaRPr lang="en-US"/>
        </a:p>
      </dgm:t>
    </dgm:pt>
    <dgm:pt modelId="{BA8F5417-362F-41F5-B820-2230B8BB9293}">
      <dgm:prSet/>
      <dgm:spPr/>
      <dgm:t>
        <a:bodyPr/>
        <a:lstStyle/>
        <a:p>
          <a:r>
            <a:rPr lang="en-US"/>
            <a:t>Introduce plan to CPH</a:t>
          </a:r>
        </a:p>
        <a:p>
          <a:r>
            <a:rPr lang="en-US"/>
            <a:t>“Finalize” draft language</a:t>
          </a:r>
        </a:p>
      </dgm:t>
    </dgm:pt>
    <dgm:pt modelId="{EF4BC11A-5E8C-48B4-8296-066861699207}" type="parTrans" cxnId="{F08B9F2F-57D4-49B9-89BE-7595112AE411}">
      <dgm:prSet/>
      <dgm:spPr/>
      <dgm:t>
        <a:bodyPr/>
        <a:lstStyle/>
        <a:p>
          <a:endParaRPr lang="en-US"/>
        </a:p>
      </dgm:t>
    </dgm:pt>
    <dgm:pt modelId="{0276EDA1-E211-4260-B3DF-F8682FA1FA77}" type="sibTrans" cxnId="{F08B9F2F-57D4-49B9-89BE-7595112AE411}">
      <dgm:prSet/>
      <dgm:spPr/>
      <dgm:t>
        <a:bodyPr/>
        <a:lstStyle/>
        <a:p>
          <a:endParaRPr lang="en-US"/>
        </a:p>
      </dgm:t>
    </dgm:pt>
    <dgm:pt modelId="{786978B1-27C1-44B9-9FDF-AAEA43C3458D}">
      <dgm:prSet/>
      <dgm:spPr>
        <a:solidFill>
          <a:schemeClr val="accent3">
            <a:lumMod val="20000"/>
            <a:lumOff val="80000"/>
            <a:alpha val="90000"/>
          </a:schemeClr>
        </a:solidFill>
        <a:ln>
          <a:noFill/>
        </a:ln>
      </dgm:spPr>
      <dgm:t>
        <a:bodyPr/>
        <a:lstStyle/>
        <a:p>
          <a:r>
            <a:rPr lang="en-US"/>
            <a:t>Expanded standards workgroup to discuss documentation requirements</a:t>
          </a:r>
        </a:p>
      </dgm:t>
    </dgm:pt>
    <dgm:pt modelId="{8FE326FA-5DFB-4988-AC18-0941B201FB42}" type="parTrans" cxnId="{DCEC9F61-313C-4420-88C2-6B9354FE400A}">
      <dgm:prSet/>
      <dgm:spPr/>
      <dgm:t>
        <a:bodyPr/>
        <a:lstStyle/>
        <a:p>
          <a:endParaRPr lang="en-US"/>
        </a:p>
      </dgm:t>
    </dgm:pt>
    <dgm:pt modelId="{C402DCCC-BE99-4308-BEEB-A3C83503768E}" type="sibTrans" cxnId="{DCEC9F61-313C-4420-88C2-6B9354FE400A}">
      <dgm:prSet/>
      <dgm:spPr/>
      <dgm:t>
        <a:bodyPr/>
        <a:lstStyle/>
        <a:p>
          <a:endParaRPr lang="en-US"/>
        </a:p>
      </dgm:t>
    </dgm:pt>
    <dgm:pt modelId="{36C348F4-D603-4D09-BC6A-ECFFBDB2807B}">
      <dgm:prSet/>
      <dgm:spPr/>
      <dgm:t>
        <a:bodyPr/>
        <a:lstStyle/>
        <a:p>
          <a:pPr>
            <a:defRPr b="1"/>
          </a:pPr>
          <a:r>
            <a:rPr lang="en-US"/>
            <a:t>May</a:t>
          </a:r>
        </a:p>
      </dgm:t>
    </dgm:pt>
    <dgm:pt modelId="{A83C9E37-A893-42B7-AE83-773424EEC611}" type="parTrans" cxnId="{FE03D240-AE6C-4C88-B75F-8BDFF747E7A6}">
      <dgm:prSet/>
      <dgm:spPr/>
      <dgm:t>
        <a:bodyPr/>
        <a:lstStyle/>
        <a:p>
          <a:endParaRPr lang="en-US"/>
        </a:p>
      </dgm:t>
    </dgm:pt>
    <dgm:pt modelId="{CEC79C76-4E50-4340-BDDB-D7D143070BED}" type="sibTrans" cxnId="{FE03D240-AE6C-4C88-B75F-8BDFF747E7A6}">
      <dgm:prSet/>
      <dgm:spPr/>
      <dgm:t>
        <a:bodyPr/>
        <a:lstStyle/>
        <a:p>
          <a:endParaRPr lang="en-US"/>
        </a:p>
      </dgm:t>
    </dgm:pt>
    <dgm:pt modelId="{5809C0AC-CA19-41AF-B4E6-60D499728935}">
      <dgm:prSet/>
      <dgm:spPr/>
      <dgm:t>
        <a:bodyPr/>
        <a:lstStyle/>
        <a:p>
          <a:r>
            <a:rPr lang="en-US"/>
            <a:t>Initial rulemaking meeting with CPH</a:t>
          </a:r>
        </a:p>
      </dgm:t>
    </dgm:pt>
    <dgm:pt modelId="{198EC23F-03A6-4005-B3A2-DEFB62F0E67C}" type="parTrans" cxnId="{BD38CED8-E7A2-4006-9AAB-7B33854F01FA}">
      <dgm:prSet/>
      <dgm:spPr/>
      <dgm:t>
        <a:bodyPr/>
        <a:lstStyle/>
        <a:p>
          <a:endParaRPr lang="en-US"/>
        </a:p>
      </dgm:t>
    </dgm:pt>
    <dgm:pt modelId="{64AA8388-E069-4F83-9A38-CF1351CE64CC}" type="sibTrans" cxnId="{BD38CED8-E7A2-4006-9AAB-7B33854F01FA}">
      <dgm:prSet/>
      <dgm:spPr/>
      <dgm:t>
        <a:bodyPr/>
        <a:lstStyle/>
        <a:p>
          <a:endParaRPr lang="en-US"/>
        </a:p>
      </dgm:t>
    </dgm:pt>
    <dgm:pt modelId="{DF11CE21-2502-47AE-B0AA-53A57410F010}">
      <dgm:prSet/>
      <dgm:spPr/>
      <dgm:t>
        <a:bodyPr/>
        <a:lstStyle/>
        <a:p>
          <a:pPr>
            <a:defRPr b="1"/>
          </a:pPr>
          <a:r>
            <a:rPr lang="en-US"/>
            <a:t>August</a:t>
          </a:r>
        </a:p>
      </dgm:t>
    </dgm:pt>
    <dgm:pt modelId="{EC953200-6555-47B0-9C8B-E55E2D937E5D}" type="parTrans" cxnId="{8ACAEFEB-87DC-4D4E-8F33-F910F2DA9BBD}">
      <dgm:prSet/>
      <dgm:spPr/>
      <dgm:t>
        <a:bodyPr/>
        <a:lstStyle/>
        <a:p>
          <a:endParaRPr lang="en-US"/>
        </a:p>
      </dgm:t>
    </dgm:pt>
    <dgm:pt modelId="{532E4A99-1889-46C8-8629-6004270D8607}" type="sibTrans" cxnId="{8ACAEFEB-87DC-4D4E-8F33-F910F2DA9BBD}">
      <dgm:prSet/>
      <dgm:spPr/>
      <dgm:t>
        <a:bodyPr/>
        <a:lstStyle/>
        <a:p>
          <a:endParaRPr lang="en-US"/>
        </a:p>
      </dgm:t>
    </dgm:pt>
    <dgm:pt modelId="{4C0DB2C2-A990-493F-892C-FBB8D7A236F3}">
      <dgm:prSet/>
      <dgm:spPr/>
      <dgm:t>
        <a:bodyPr/>
        <a:lstStyle/>
        <a:p>
          <a:r>
            <a:rPr lang="en-US"/>
            <a:t>Second rulemaking meeting with CPH</a:t>
          </a:r>
        </a:p>
      </dgm:t>
    </dgm:pt>
    <dgm:pt modelId="{C21F8154-5011-40A0-B176-AEE6DC80BCCC}" type="parTrans" cxnId="{051ECB71-C117-4BE7-9389-C204675A72D1}">
      <dgm:prSet/>
      <dgm:spPr/>
      <dgm:t>
        <a:bodyPr/>
        <a:lstStyle/>
        <a:p>
          <a:endParaRPr lang="en-US"/>
        </a:p>
      </dgm:t>
    </dgm:pt>
    <dgm:pt modelId="{2A92A67C-FD48-495B-9966-98E431B4B82A}" type="sibTrans" cxnId="{051ECB71-C117-4BE7-9389-C204675A72D1}">
      <dgm:prSet/>
      <dgm:spPr/>
      <dgm:t>
        <a:bodyPr/>
        <a:lstStyle/>
        <a:p>
          <a:endParaRPr lang="en-US"/>
        </a:p>
      </dgm:t>
    </dgm:pt>
    <dgm:pt modelId="{2FF0CE6B-D022-414B-84E5-908BB49855BE}">
      <dgm:prSet/>
      <dgm:spPr/>
      <dgm:t>
        <a:bodyPr/>
        <a:lstStyle/>
        <a:p>
          <a:pPr>
            <a:defRPr b="1"/>
          </a:pPr>
          <a:r>
            <a:rPr lang="en-US"/>
            <a:t>September</a:t>
          </a:r>
        </a:p>
      </dgm:t>
    </dgm:pt>
    <dgm:pt modelId="{B4A2778A-AE82-47A6-BA72-CDD13538342E}" type="parTrans" cxnId="{F1E8019E-EC9B-474D-A7CB-53472F8098E5}">
      <dgm:prSet/>
      <dgm:spPr/>
      <dgm:t>
        <a:bodyPr/>
        <a:lstStyle/>
        <a:p>
          <a:endParaRPr lang="en-US"/>
        </a:p>
      </dgm:t>
    </dgm:pt>
    <dgm:pt modelId="{2E57BE16-86D2-4270-89D0-0DAB050D1314}" type="sibTrans" cxnId="{F1E8019E-EC9B-474D-A7CB-53472F8098E5}">
      <dgm:prSet/>
      <dgm:spPr/>
      <dgm:t>
        <a:bodyPr/>
        <a:lstStyle/>
        <a:p>
          <a:endParaRPr lang="en-US"/>
        </a:p>
      </dgm:t>
    </dgm:pt>
    <dgm:pt modelId="{C1DFD5F0-18AC-40E8-9C7E-789A3E713812}">
      <dgm:prSet/>
      <dgm:spPr/>
      <dgm:t>
        <a:bodyPr/>
        <a:lstStyle/>
        <a:p>
          <a:r>
            <a:rPr lang="en-US"/>
            <a:t>Earliest approval by RRC, with delayed effective date</a:t>
          </a:r>
        </a:p>
      </dgm:t>
    </dgm:pt>
    <dgm:pt modelId="{4A90C939-90E3-42AD-920D-7C8DAC1306E7}" type="parTrans" cxnId="{3677C162-A892-40FF-9556-C97A575F35B6}">
      <dgm:prSet/>
      <dgm:spPr/>
      <dgm:t>
        <a:bodyPr/>
        <a:lstStyle/>
        <a:p>
          <a:endParaRPr lang="en-US"/>
        </a:p>
      </dgm:t>
    </dgm:pt>
    <dgm:pt modelId="{716EFB02-D64D-4F8F-BF90-C20A1E6C37F7}" type="sibTrans" cxnId="{3677C162-A892-40FF-9556-C97A575F35B6}">
      <dgm:prSet/>
      <dgm:spPr/>
      <dgm:t>
        <a:bodyPr/>
        <a:lstStyle/>
        <a:p>
          <a:endParaRPr lang="en-US"/>
        </a:p>
      </dgm:t>
    </dgm:pt>
    <dgm:pt modelId="{FB650776-B06B-4563-A2A2-D1D732A95F93}">
      <dgm:prSet/>
      <dgm:spPr/>
      <dgm:t>
        <a:bodyPr/>
        <a:lstStyle/>
        <a:p>
          <a:pPr>
            <a:defRPr b="1"/>
          </a:pPr>
          <a:r>
            <a:rPr lang="en-US"/>
            <a:t>June/July</a:t>
          </a:r>
        </a:p>
      </dgm:t>
    </dgm:pt>
    <dgm:pt modelId="{232C6F20-D326-49D1-983D-79D804B7FB33}" type="parTrans" cxnId="{B25D75AB-76D2-4039-B91E-EB1E07068ADD}">
      <dgm:prSet/>
      <dgm:spPr/>
      <dgm:t>
        <a:bodyPr/>
        <a:lstStyle/>
        <a:p>
          <a:endParaRPr lang="en-US"/>
        </a:p>
      </dgm:t>
    </dgm:pt>
    <dgm:pt modelId="{F791F3B0-E647-4AAD-830B-E5C5BA352FCA}" type="sibTrans" cxnId="{B25D75AB-76D2-4039-B91E-EB1E07068ADD}">
      <dgm:prSet/>
      <dgm:spPr/>
      <dgm:t>
        <a:bodyPr/>
        <a:lstStyle/>
        <a:p>
          <a:endParaRPr lang="en-US"/>
        </a:p>
      </dgm:t>
    </dgm:pt>
    <dgm:pt modelId="{DC78CF51-8562-43A3-B222-588A75DB74B3}">
      <dgm:prSet/>
      <dgm:spPr/>
      <dgm:t>
        <a:bodyPr/>
        <a:lstStyle/>
        <a:p>
          <a:r>
            <a:rPr lang="en-US"/>
            <a:t>CPH public comment period</a:t>
          </a:r>
        </a:p>
      </dgm:t>
    </dgm:pt>
    <dgm:pt modelId="{60DB3414-C4B2-4B29-9EF4-1CB6FCDBAD5D}" type="parTrans" cxnId="{F1D14947-E7D8-4708-A675-B05A1C1147F9}">
      <dgm:prSet/>
      <dgm:spPr/>
      <dgm:t>
        <a:bodyPr/>
        <a:lstStyle/>
        <a:p>
          <a:endParaRPr lang="en-US"/>
        </a:p>
      </dgm:t>
    </dgm:pt>
    <dgm:pt modelId="{62800A27-26B6-4BA1-B91E-09B863EF2B25}" type="sibTrans" cxnId="{F1D14947-E7D8-4708-A675-B05A1C1147F9}">
      <dgm:prSet/>
      <dgm:spPr/>
      <dgm:t>
        <a:bodyPr/>
        <a:lstStyle/>
        <a:p>
          <a:endParaRPr lang="en-US"/>
        </a:p>
      </dgm:t>
    </dgm:pt>
    <dgm:pt modelId="{160DB07F-B833-445F-B087-43D3324532EF}">
      <dgm:prSet/>
      <dgm:spPr>
        <a:solidFill>
          <a:schemeClr val="accent3"/>
        </a:solidFill>
        <a:ln>
          <a:noFill/>
        </a:ln>
      </dgm:spPr>
      <dgm:t>
        <a:bodyPr/>
        <a:lstStyle/>
        <a:p>
          <a:pPr>
            <a:defRPr b="1"/>
          </a:pPr>
          <a:r>
            <a:rPr lang="en-US"/>
            <a:t>March-November</a:t>
          </a:r>
        </a:p>
      </dgm:t>
    </dgm:pt>
    <dgm:pt modelId="{4C532759-B25E-4AD2-9B47-86644DCCB2F5}" type="sibTrans" cxnId="{1B5181A7-5030-43E6-A1FF-3006A14DC05E}">
      <dgm:prSet/>
      <dgm:spPr/>
      <dgm:t>
        <a:bodyPr/>
        <a:lstStyle/>
        <a:p>
          <a:endParaRPr lang="en-US"/>
        </a:p>
      </dgm:t>
    </dgm:pt>
    <dgm:pt modelId="{C1A26AC1-14AB-4B2D-BE37-7A3D0ED1B24C}" type="parTrans" cxnId="{1B5181A7-5030-43E6-A1FF-3006A14DC05E}">
      <dgm:prSet/>
      <dgm:spPr/>
      <dgm:t>
        <a:bodyPr/>
        <a:lstStyle/>
        <a:p>
          <a:endParaRPr lang="en-US"/>
        </a:p>
      </dgm:t>
    </dgm:pt>
    <dgm:pt modelId="{44E15A54-672A-40E7-A565-CEFE02C63780}" type="pres">
      <dgm:prSet presAssocID="{90399E35-F6CD-49C2-8E1A-515D482BDD39}" presName="root" presStyleCnt="0">
        <dgm:presLayoutVars>
          <dgm:chMax/>
          <dgm:chPref/>
          <dgm:animLvl val="lvl"/>
        </dgm:presLayoutVars>
      </dgm:prSet>
      <dgm:spPr/>
    </dgm:pt>
    <dgm:pt modelId="{9E89B2F2-CA15-45AD-924D-54AB2235B069}" type="pres">
      <dgm:prSet presAssocID="{90399E35-F6CD-49C2-8E1A-515D482BDD39}" presName="divider" presStyleLbl="fgAcc1" presStyleIdx="0" presStyleCnt="1"/>
      <dgm:spPr/>
    </dgm:pt>
    <dgm:pt modelId="{2D55CCBC-F207-41B7-AA82-6B42E9CA9A28}" type="pres">
      <dgm:prSet presAssocID="{90399E35-F6CD-49C2-8E1A-515D482BDD39}" presName="nodes" presStyleCnt="0">
        <dgm:presLayoutVars>
          <dgm:chMax/>
          <dgm:chPref/>
          <dgm:animLvl val="lvl"/>
        </dgm:presLayoutVars>
      </dgm:prSet>
      <dgm:spPr/>
    </dgm:pt>
    <dgm:pt modelId="{A8691CE0-740C-417F-A15B-9555091439D5}" type="pres">
      <dgm:prSet presAssocID="{08B3A8CF-2C00-4A48-BC9C-463C9D17D995}" presName="composite" presStyleCnt="0"/>
      <dgm:spPr/>
    </dgm:pt>
    <dgm:pt modelId="{9E77697C-9055-40D8-A1F6-DCDAFF8352FD}" type="pres">
      <dgm:prSet presAssocID="{08B3A8CF-2C00-4A48-BC9C-463C9D17D995}" presName="L1TextContainer" presStyleLbl="alignNode1" presStyleIdx="0" presStyleCnt="6">
        <dgm:presLayoutVars>
          <dgm:chMax val="1"/>
          <dgm:chPref val="1"/>
          <dgm:bulletEnabled val="1"/>
        </dgm:presLayoutVars>
      </dgm:prSet>
      <dgm:spPr/>
    </dgm:pt>
    <dgm:pt modelId="{CCE58C87-0527-4FEE-BC6D-8AEB186E61DA}" type="pres">
      <dgm:prSet presAssocID="{08B3A8CF-2C00-4A48-BC9C-463C9D17D995}" presName="L2TextContainerWrapper" presStyleCnt="0">
        <dgm:presLayoutVars>
          <dgm:bulletEnabled val="1"/>
        </dgm:presLayoutVars>
      </dgm:prSet>
      <dgm:spPr/>
    </dgm:pt>
    <dgm:pt modelId="{B21B8F72-2E92-4649-85C5-02CE7663C817}" type="pres">
      <dgm:prSet presAssocID="{08B3A8CF-2C00-4A48-BC9C-463C9D17D995}" presName="L2TextContainer" presStyleLbl="bgAccFollowNode1" presStyleIdx="0" presStyleCnt="6"/>
      <dgm:spPr/>
    </dgm:pt>
    <dgm:pt modelId="{A5CC28E6-6BC1-4961-8398-2E1A4FF62B51}" type="pres">
      <dgm:prSet presAssocID="{08B3A8CF-2C00-4A48-BC9C-463C9D17D995}" presName="FlexibleEmptyPlaceHolder" presStyleCnt="0"/>
      <dgm:spPr/>
    </dgm:pt>
    <dgm:pt modelId="{EAAC47B5-87A6-4460-A3A5-5CD76A9075A9}" type="pres">
      <dgm:prSet presAssocID="{08B3A8CF-2C00-4A48-BC9C-463C9D17D995}" presName="ConnectLine" presStyleLbl="sibTrans1D1" presStyleIdx="0" presStyleCnt="6"/>
      <dgm:spPr/>
    </dgm:pt>
    <dgm:pt modelId="{2FDAD0AC-3957-4FE7-BCED-1C5919B53D65}" type="pres">
      <dgm:prSet presAssocID="{08B3A8CF-2C00-4A48-BC9C-463C9D17D995}" presName="ConnectorPoint" presStyleLbl="node1" presStyleIdx="0"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1F630B08-6900-4C7F-B777-FBF534E9FB18}" type="pres">
      <dgm:prSet presAssocID="{08B3A8CF-2C00-4A48-BC9C-463C9D17D995}" presName="EmptyPlaceHolder" presStyleCnt="0"/>
      <dgm:spPr/>
    </dgm:pt>
    <dgm:pt modelId="{D542BDBA-BCEF-4D4B-8237-1A7D3DC4A981}" type="pres">
      <dgm:prSet presAssocID="{71CDA01F-80A3-44F8-B38D-319D7D3C16F6}" presName="spaceBetweenRectangles" presStyleCnt="0"/>
      <dgm:spPr/>
    </dgm:pt>
    <dgm:pt modelId="{F5E669FC-6817-4ECC-A8C2-40E775B462C0}" type="pres">
      <dgm:prSet presAssocID="{160DB07F-B833-445F-B087-43D3324532EF}" presName="composite" presStyleCnt="0"/>
      <dgm:spPr/>
    </dgm:pt>
    <dgm:pt modelId="{424A8BB9-E723-470B-A31B-A05DE2FAC1AF}" type="pres">
      <dgm:prSet presAssocID="{160DB07F-B833-445F-B087-43D3324532EF}" presName="L1TextContainer" presStyleLbl="alignNode1" presStyleIdx="1" presStyleCnt="6">
        <dgm:presLayoutVars>
          <dgm:chMax val="1"/>
          <dgm:chPref val="1"/>
          <dgm:bulletEnabled val="1"/>
        </dgm:presLayoutVars>
      </dgm:prSet>
      <dgm:spPr/>
    </dgm:pt>
    <dgm:pt modelId="{B4F67B2E-1ABB-466A-970A-4BCBACB9AF19}" type="pres">
      <dgm:prSet presAssocID="{160DB07F-B833-445F-B087-43D3324532EF}" presName="L2TextContainerWrapper" presStyleCnt="0">
        <dgm:presLayoutVars>
          <dgm:bulletEnabled val="1"/>
        </dgm:presLayoutVars>
      </dgm:prSet>
      <dgm:spPr/>
    </dgm:pt>
    <dgm:pt modelId="{E4049408-F298-4778-9958-DC2EA9B72326}" type="pres">
      <dgm:prSet presAssocID="{160DB07F-B833-445F-B087-43D3324532EF}" presName="L2TextContainer" presStyleLbl="bgAccFollowNode1" presStyleIdx="1" presStyleCnt="6"/>
      <dgm:spPr/>
    </dgm:pt>
    <dgm:pt modelId="{7E39401F-DC2C-4039-913E-F281F2AD82F4}" type="pres">
      <dgm:prSet presAssocID="{160DB07F-B833-445F-B087-43D3324532EF}" presName="FlexibleEmptyPlaceHolder" presStyleCnt="0"/>
      <dgm:spPr/>
    </dgm:pt>
    <dgm:pt modelId="{B7BDA9AD-F8E4-4659-84B5-541296FCE58E}" type="pres">
      <dgm:prSet presAssocID="{160DB07F-B833-445F-B087-43D3324532EF}" presName="ConnectLine" presStyleLbl="sibTrans1D1" presStyleIdx="1" presStyleCnt="6"/>
      <dgm:spPr>
        <a:ln>
          <a:solidFill>
            <a:schemeClr val="accent3">
              <a:lumMod val="60000"/>
              <a:lumOff val="40000"/>
            </a:schemeClr>
          </a:solidFill>
        </a:ln>
      </dgm:spPr>
    </dgm:pt>
    <dgm:pt modelId="{F0140EEB-2E58-46C7-BB45-49B52788B2E5}" type="pres">
      <dgm:prSet presAssocID="{160DB07F-B833-445F-B087-43D3324532EF}" presName="ConnectorPoint" presStyleLbl="node1" presStyleIdx="1" presStyleCnt="6"/>
      <dgm:spPr>
        <a:solidFill>
          <a:schemeClr val="accent3"/>
        </a:solidFill>
        <a:ln w="6350" cap="flat" cmpd="sng" algn="ctr">
          <a:solidFill>
            <a:schemeClr val="lt1">
              <a:hueOff val="0"/>
              <a:satOff val="0"/>
              <a:lumOff val="0"/>
              <a:alphaOff val="0"/>
            </a:schemeClr>
          </a:solidFill>
          <a:prstDash val="solid"/>
          <a:miter lim="800000"/>
        </a:ln>
        <a:effectLst/>
      </dgm:spPr>
    </dgm:pt>
    <dgm:pt modelId="{48D9349D-D6F0-4CD7-838A-81B89D837805}" type="pres">
      <dgm:prSet presAssocID="{160DB07F-B833-445F-B087-43D3324532EF}" presName="EmptyPlaceHolder" presStyleCnt="0"/>
      <dgm:spPr/>
    </dgm:pt>
    <dgm:pt modelId="{A58B0E11-9609-4A99-9537-E8D0FC326F89}" type="pres">
      <dgm:prSet presAssocID="{4C532759-B25E-4AD2-9B47-86644DCCB2F5}" presName="spaceBetweenRectangles" presStyleCnt="0"/>
      <dgm:spPr/>
    </dgm:pt>
    <dgm:pt modelId="{AA7F16BF-8CFB-417D-AF19-BC3E512CF854}" type="pres">
      <dgm:prSet presAssocID="{36C348F4-D603-4D09-BC6A-ECFFBDB2807B}" presName="composite" presStyleCnt="0"/>
      <dgm:spPr/>
    </dgm:pt>
    <dgm:pt modelId="{5E6F6F32-E4E8-4C73-9C75-8E6B7759F4B2}" type="pres">
      <dgm:prSet presAssocID="{36C348F4-D603-4D09-BC6A-ECFFBDB2807B}" presName="L1TextContainer" presStyleLbl="alignNode1" presStyleIdx="2" presStyleCnt="6">
        <dgm:presLayoutVars>
          <dgm:chMax val="1"/>
          <dgm:chPref val="1"/>
          <dgm:bulletEnabled val="1"/>
        </dgm:presLayoutVars>
      </dgm:prSet>
      <dgm:spPr/>
    </dgm:pt>
    <dgm:pt modelId="{78F448B6-3C30-4B30-88F7-74FAF3189F2A}" type="pres">
      <dgm:prSet presAssocID="{36C348F4-D603-4D09-BC6A-ECFFBDB2807B}" presName="L2TextContainerWrapper" presStyleCnt="0">
        <dgm:presLayoutVars>
          <dgm:bulletEnabled val="1"/>
        </dgm:presLayoutVars>
      </dgm:prSet>
      <dgm:spPr/>
    </dgm:pt>
    <dgm:pt modelId="{BC9D0CBF-B0C4-4AA2-8F80-CDCF86406591}" type="pres">
      <dgm:prSet presAssocID="{36C348F4-D603-4D09-BC6A-ECFFBDB2807B}" presName="L2TextContainer" presStyleLbl="bgAccFollowNode1" presStyleIdx="2" presStyleCnt="6"/>
      <dgm:spPr/>
    </dgm:pt>
    <dgm:pt modelId="{AC99CF53-0D6A-4525-85C4-00EEE9159EA7}" type="pres">
      <dgm:prSet presAssocID="{36C348F4-D603-4D09-BC6A-ECFFBDB2807B}" presName="FlexibleEmptyPlaceHolder" presStyleCnt="0"/>
      <dgm:spPr/>
    </dgm:pt>
    <dgm:pt modelId="{CE688C10-2EB8-4015-A5E2-03B523B1A896}" type="pres">
      <dgm:prSet presAssocID="{36C348F4-D603-4D09-BC6A-ECFFBDB2807B}" presName="ConnectLine" presStyleLbl="sibTrans1D1" presStyleIdx="2" presStyleCnt="6"/>
      <dgm:spPr/>
    </dgm:pt>
    <dgm:pt modelId="{A3BFDF67-D908-45AB-832B-A6C9B6518B9A}" type="pres">
      <dgm:prSet presAssocID="{36C348F4-D603-4D09-BC6A-ECFFBDB2807B}" presName="ConnectorPoint" presStyleLbl="node1" presStyleIdx="2"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9ADBFC33-03D1-42FB-9AEB-498818715EAD}" type="pres">
      <dgm:prSet presAssocID="{36C348F4-D603-4D09-BC6A-ECFFBDB2807B}" presName="EmptyPlaceHolder" presStyleCnt="0"/>
      <dgm:spPr/>
    </dgm:pt>
    <dgm:pt modelId="{2D21490F-5A55-4099-95C2-29280877C74C}" type="pres">
      <dgm:prSet presAssocID="{CEC79C76-4E50-4340-BDDB-D7D143070BED}" presName="spaceBetweenRectangles" presStyleCnt="0"/>
      <dgm:spPr/>
    </dgm:pt>
    <dgm:pt modelId="{B1C882F7-15C9-4A4E-8E63-8AE8C2EAED4B}" type="pres">
      <dgm:prSet presAssocID="{FB650776-B06B-4563-A2A2-D1D732A95F93}" presName="composite" presStyleCnt="0"/>
      <dgm:spPr/>
    </dgm:pt>
    <dgm:pt modelId="{8A91D29B-D5C0-4F1E-94F9-C4F0C8B375F5}" type="pres">
      <dgm:prSet presAssocID="{FB650776-B06B-4563-A2A2-D1D732A95F93}" presName="L1TextContainer" presStyleLbl="alignNode1" presStyleIdx="3" presStyleCnt="6">
        <dgm:presLayoutVars>
          <dgm:chMax val="1"/>
          <dgm:chPref val="1"/>
          <dgm:bulletEnabled val="1"/>
        </dgm:presLayoutVars>
      </dgm:prSet>
      <dgm:spPr/>
    </dgm:pt>
    <dgm:pt modelId="{0F78A3B1-16C9-46D7-88ED-2A17667E4C16}" type="pres">
      <dgm:prSet presAssocID="{FB650776-B06B-4563-A2A2-D1D732A95F93}" presName="L2TextContainerWrapper" presStyleCnt="0">
        <dgm:presLayoutVars>
          <dgm:bulletEnabled val="1"/>
        </dgm:presLayoutVars>
      </dgm:prSet>
      <dgm:spPr/>
    </dgm:pt>
    <dgm:pt modelId="{5E7FA6AD-9577-43B8-AE73-12838A5E94F0}" type="pres">
      <dgm:prSet presAssocID="{FB650776-B06B-4563-A2A2-D1D732A95F93}" presName="L2TextContainer" presStyleLbl="bgAccFollowNode1" presStyleIdx="3" presStyleCnt="6"/>
      <dgm:spPr/>
    </dgm:pt>
    <dgm:pt modelId="{2A5221BA-927E-429E-9042-44D1BD216622}" type="pres">
      <dgm:prSet presAssocID="{FB650776-B06B-4563-A2A2-D1D732A95F93}" presName="FlexibleEmptyPlaceHolder" presStyleCnt="0"/>
      <dgm:spPr/>
    </dgm:pt>
    <dgm:pt modelId="{3B3144E9-80D0-4A1A-8AF7-7B126465C27D}" type="pres">
      <dgm:prSet presAssocID="{FB650776-B06B-4563-A2A2-D1D732A95F93}" presName="ConnectLine" presStyleLbl="sibTrans1D1" presStyleIdx="3" presStyleCnt="6"/>
      <dgm:spPr/>
    </dgm:pt>
    <dgm:pt modelId="{9D11E2F1-1FF0-415B-8F73-4CF11DE63406}" type="pres">
      <dgm:prSet presAssocID="{FB650776-B06B-4563-A2A2-D1D732A95F93}" presName="ConnectorPoint" presStyleLbl="node1" presStyleIdx="3"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5CE89B88-C9FF-4A6F-8A84-DCF2AEB4A50C}" type="pres">
      <dgm:prSet presAssocID="{FB650776-B06B-4563-A2A2-D1D732A95F93}" presName="EmptyPlaceHolder" presStyleCnt="0"/>
      <dgm:spPr/>
    </dgm:pt>
    <dgm:pt modelId="{390B8061-C0ED-4945-B942-B1AEE2AFFDA0}" type="pres">
      <dgm:prSet presAssocID="{F791F3B0-E647-4AAD-830B-E5C5BA352FCA}" presName="spaceBetweenRectangles" presStyleCnt="0"/>
      <dgm:spPr/>
    </dgm:pt>
    <dgm:pt modelId="{4D05471C-DD70-4D37-800D-D95639A79EDF}" type="pres">
      <dgm:prSet presAssocID="{DF11CE21-2502-47AE-B0AA-53A57410F010}" presName="composite" presStyleCnt="0"/>
      <dgm:spPr/>
    </dgm:pt>
    <dgm:pt modelId="{8642440F-9FBD-4A64-A3DF-09F54FD3D5DC}" type="pres">
      <dgm:prSet presAssocID="{DF11CE21-2502-47AE-B0AA-53A57410F010}" presName="L1TextContainer" presStyleLbl="alignNode1" presStyleIdx="4" presStyleCnt="6">
        <dgm:presLayoutVars>
          <dgm:chMax val="1"/>
          <dgm:chPref val="1"/>
          <dgm:bulletEnabled val="1"/>
        </dgm:presLayoutVars>
      </dgm:prSet>
      <dgm:spPr/>
    </dgm:pt>
    <dgm:pt modelId="{4C21EA68-2539-4328-B83C-F82FCA814566}" type="pres">
      <dgm:prSet presAssocID="{DF11CE21-2502-47AE-B0AA-53A57410F010}" presName="L2TextContainerWrapper" presStyleCnt="0">
        <dgm:presLayoutVars>
          <dgm:bulletEnabled val="1"/>
        </dgm:presLayoutVars>
      </dgm:prSet>
      <dgm:spPr/>
    </dgm:pt>
    <dgm:pt modelId="{C778780C-9449-405F-B24E-44EE67AB434A}" type="pres">
      <dgm:prSet presAssocID="{DF11CE21-2502-47AE-B0AA-53A57410F010}" presName="L2TextContainer" presStyleLbl="bgAccFollowNode1" presStyleIdx="4" presStyleCnt="6"/>
      <dgm:spPr/>
    </dgm:pt>
    <dgm:pt modelId="{E75BA28E-C0BC-4F83-A2DC-9B56D94A72F3}" type="pres">
      <dgm:prSet presAssocID="{DF11CE21-2502-47AE-B0AA-53A57410F010}" presName="FlexibleEmptyPlaceHolder" presStyleCnt="0"/>
      <dgm:spPr/>
    </dgm:pt>
    <dgm:pt modelId="{C5F2FE57-B518-486A-8AAC-84685473E564}" type="pres">
      <dgm:prSet presAssocID="{DF11CE21-2502-47AE-B0AA-53A57410F010}" presName="ConnectLine" presStyleLbl="sibTrans1D1" presStyleIdx="4" presStyleCnt="6"/>
      <dgm:spPr/>
    </dgm:pt>
    <dgm:pt modelId="{C4CAD133-7933-4CB4-B9ED-ED5D5A58EE81}" type="pres">
      <dgm:prSet presAssocID="{DF11CE21-2502-47AE-B0AA-53A57410F010}" presName="ConnectorPoint" presStyleLbl="node1" presStyleIdx="4"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14F07BE-37B8-404F-AEA5-8664E95EC39F}" type="pres">
      <dgm:prSet presAssocID="{DF11CE21-2502-47AE-B0AA-53A57410F010}" presName="EmptyPlaceHolder" presStyleCnt="0"/>
      <dgm:spPr/>
    </dgm:pt>
    <dgm:pt modelId="{2911B2A6-74DC-4E7A-9B0D-33EC4DB73EE0}" type="pres">
      <dgm:prSet presAssocID="{532E4A99-1889-46C8-8629-6004270D8607}" presName="spaceBetweenRectangles" presStyleCnt="0"/>
      <dgm:spPr/>
    </dgm:pt>
    <dgm:pt modelId="{30E3F1DE-2D7B-427E-88C4-7BBB1E8E597C}" type="pres">
      <dgm:prSet presAssocID="{2FF0CE6B-D022-414B-84E5-908BB49855BE}" presName="composite" presStyleCnt="0"/>
      <dgm:spPr/>
    </dgm:pt>
    <dgm:pt modelId="{2B91B4E8-4C9F-4F66-A3FF-5A99EED5DBDB}" type="pres">
      <dgm:prSet presAssocID="{2FF0CE6B-D022-414B-84E5-908BB49855BE}" presName="L1TextContainer" presStyleLbl="alignNode1" presStyleIdx="5" presStyleCnt="6">
        <dgm:presLayoutVars>
          <dgm:chMax val="1"/>
          <dgm:chPref val="1"/>
          <dgm:bulletEnabled val="1"/>
        </dgm:presLayoutVars>
      </dgm:prSet>
      <dgm:spPr/>
    </dgm:pt>
    <dgm:pt modelId="{F5FD8E08-F822-4DED-8D1A-205D354FD7D8}" type="pres">
      <dgm:prSet presAssocID="{2FF0CE6B-D022-414B-84E5-908BB49855BE}" presName="L2TextContainerWrapper" presStyleCnt="0">
        <dgm:presLayoutVars>
          <dgm:bulletEnabled val="1"/>
        </dgm:presLayoutVars>
      </dgm:prSet>
      <dgm:spPr/>
    </dgm:pt>
    <dgm:pt modelId="{E8DD7F2B-0392-46C3-98DA-7A6FCA1C83FB}" type="pres">
      <dgm:prSet presAssocID="{2FF0CE6B-D022-414B-84E5-908BB49855BE}" presName="L2TextContainer" presStyleLbl="bgAccFollowNode1" presStyleIdx="5" presStyleCnt="6"/>
      <dgm:spPr/>
    </dgm:pt>
    <dgm:pt modelId="{5D40EAE0-CBB1-47E5-8A62-9AFD72319048}" type="pres">
      <dgm:prSet presAssocID="{2FF0CE6B-D022-414B-84E5-908BB49855BE}" presName="FlexibleEmptyPlaceHolder" presStyleCnt="0"/>
      <dgm:spPr/>
    </dgm:pt>
    <dgm:pt modelId="{61E2C82C-8266-43EC-A0C8-933F09E715AD}" type="pres">
      <dgm:prSet presAssocID="{2FF0CE6B-D022-414B-84E5-908BB49855BE}" presName="ConnectLine" presStyleLbl="sibTrans1D1" presStyleIdx="5" presStyleCnt="6"/>
      <dgm:spPr/>
    </dgm:pt>
    <dgm:pt modelId="{887152F2-1EE7-4495-891A-1AE679E9E9B1}" type="pres">
      <dgm:prSet presAssocID="{2FF0CE6B-D022-414B-84E5-908BB49855BE}" presName="ConnectorPoint" presStyleLbl="node1" presStyleIdx="5"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C73451A3-8168-42FC-B907-A6FA34F1B4B9}" type="pres">
      <dgm:prSet presAssocID="{2FF0CE6B-D022-414B-84E5-908BB49855BE}" presName="EmptyPlaceHolder" presStyleCnt="0"/>
      <dgm:spPr/>
    </dgm:pt>
  </dgm:ptLst>
  <dgm:cxnLst>
    <dgm:cxn modelId="{52E7A217-5ACA-4BD4-A49D-330EA6E50810}" type="presOf" srcId="{160DB07F-B833-445F-B087-43D3324532EF}" destId="{424A8BB9-E723-470B-A31B-A05DE2FAC1AF}" srcOrd="0" destOrd="0" presId="urn:microsoft.com/office/officeart/2017/3/layout/HorizontalLabelsTimeline"/>
    <dgm:cxn modelId="{7DE65A29-FDCD-4787-8E90-CB775C4B0DA3}" type="presOf" srcId="{5809C0AC-CA19-41AF-B4E6-60D499728935}" destId="{BC9D0CBF-B0C4-4AA2-8F80-CDCF86406591}" srcOrd="0" destOrd="0" presId="urn:microsoft.com/office/officeart/2017/3/layout/HorizontalLabelsTimeline"/>
    <dgm:cxn modelId="{4BA91D2E-10DF-4622-ABB4-A15DAE758379}" type="presOf" srcId="{36C348F4-D603-4D09-BC6A-ECFFBDB2807B}" destId="{5E6F6F32-E4E8-4C73-9C75-8E6B7759F4B2}" srcOrd="0" destOrd="0" presId="urn:microsoft.com/office/officeart/2017/3/layout/HorizontalLabelsTimeline"/>
    <dgm:cxn modelId="{F08B9F2F-57D4-49B9-89BE-7595112AE411}" srcId="{08B3A8CF-2C00-4A48-BC9C-463C9D17D995}" destId="{BA8F5417-362F-41F5-B820-2230B8BB9293}" srcOrd="0" destOrd="0" parTransId="{EF4BC11A-5E8C-48B4-8296-066861699207}" sibTransId="{0276EDA1-E211-4260-B3DF-F8682FA1FA77}"/>
    <dgm:cxn modelId="{FE03D240-AE6C-4C88-B75F-8BDFF747E7A6}" srcId="{90399E35-F6CD-49C2-8E1A-515D482BDD39}" destId="{36C348F4-D603-4D09-BC6A-ECFFBDB2807B}" srcOrd="2" destOrd="0" parTransId="{A83C9E37-A893-42B7-AE83-773424EEC611}" sibTransId="{CEC79C76-4E50-4340-BDDB-D7D143070BED}"/>
    <dgm:cxn modelId="{DCEC9F61-313C-4420-88C2-6B9354FE400A}" srcId="{160DB07F-B833-445F-B087-43D3324532EF}" destId="{786978B1-27C1-44B9-9FDF-AAEA43C3458D}" srcOrd="0" destOrd="0" parTransId="{8FE326FA-5DFB-4988-AC18-0941B201FB42}" sibTransId="{C402DCCC-BE99-4308-BEEB-A3C83503768E}"/>
    <dgm:cxn modelId="{3677C162-A892-40FF-9556-C97A575F35B6}" srcId="{2FF0CE6B-D022-414B-84E5-908BB49855BE}" destId="{C1DFD5F0-18AC-40E8-9C7E-789A3E713812}" srcOrd="0" destOrd="0" parTransId="{4A90C939-90E3-42AD-920D-7C8DAC1306E7}" sibTransId="{716EFB02-D64D-4F8F-BF90-C20A1E6C37F7}"/>
    <dgm:cxn modelId="{F1D14947-E7D8-4708-A675-B05A1C1147F9}" srcId="{FB650776-B06B-4563-A2A2-D1D732A95F93}" destId="{DC78CF51-8562-43A3-B222-588A75DB74B3}" srcOrd="0" destOrd="0" parTransId="{60DB3414-C4B2-4B29-9EF4-1CB6FCDBAD5D}" sibTransId="{62800A27-26B6-4BA1-B91E-09B863EF2B25}"/>
    <dgm:cxn modelId="{E36DD66C-0617-4786-8F25-42821F91499C}" type="presOf" srcId="{90399E35-F6CD-49C2-8E1A-515D482BDD39}" destId="{44E15A54-672A-40E7-A565-CEFE02C63780}" srcOrd="0" destOrd="0" presId="urn:microsoft.com/office/officeart/2017/3/layout/HorizontalLabelsTimeline"/>
    <dgm:cxn modelId="{051ECB71-C117-4BE7-9389-C204675A72D1}" srcId="{DF11CE21-2502-47AE-B0AA-53A57410F010}" destId="{4C0DB2C2-A990-493F-892C-FBB8D7A236F3}" srcOrd="0" destOrd="0" parTransId="{C21F8154-5011-40A0-B176-AEE6DC80BCCC}" sibTransId="{2A92A67C-FD48-495B-9966-98E431B4B82A}"/>
    <dgm:cxn modelId="{AA0A2472-9C55-4144-87A7-3D01EF3E9BCD}" type="presOf" srcId="{C1DFD5F0-18AC-40E8-9C7E-789A3E713812}" destId="{E8DD7F2B-0392-46C3-98DA-7A6FCA1C83FB}" srcOrd="0" destOrd="0" presId="urn:microsoft.com/office/officeart/2017/3/layout/HorizontalLabelsTimeline"/>
    <dgm:cxn modelId="{9D90F578-5635-416E-A7F5-02B0D010AC43}" type="presOf" srcId="{BA8F5417-362F-41F5-B820-2230B8BB9293}" destId="{B21B8F72-2E92-4649-85C5-02CE7663C817}" srcOrd="0" destOrd="0" presId="urn:microsoft.com/office/officeart/2017/3/layout/HorizontalLabelsTimeline"/>
    <dgm:cxn modelId="{DAE62785-A1B5-4ABC-A6BB-32FF0DB7DEE6}" type="presOf" srcId="{DF11CE21-2502-47AE-B0AA-53A57410F010}" destId="{8642440F-9FBD-4A64-A3DF-09F54FD3D5DC}" srcOrd="0" destOrd="0" presId="urn:microsoft.com/office/officeart/2017/3/layout/HorizontalLabelsTimeline"/>
    <dgm:cxn modelId="{45D3A685-8069-4206-B3DA-4FFE8E77A723}" type="presOf" srcId="{4C0DB2C2-A990-493F-892C-FBB8D7A236F3}" destId="{C778780C-9449-405F-B24E-44EE67AB434A}" srcOrd="0" destOrd="0" presId="urn:microsoft.com/office/officeart/2017/3/layout/HorizontalLabelsTimeline"/>
    <dgm:cxn modelId="{3993E89C-F7AB-4D35-84B7-79E807EEF67C}" type="presOf" srcId="{DC78CF51-8562-43A3-B222-588A75DB74B3}" destId="{5E7FA6AD-9577-43B8-AE73-12838A5E94F0}" srcOrd="0" destOrd="0" presId="urn:microsoft.com/office/officeart/2017/3/layout/HorizontalLabelsTimeline"/>
    <dgm:cxn modelId="{F1E8019E-EC9B-474D-A7CB-53472F8098E5}" srcId="{90399E35-F6CD-49C2-8E1A-515D482BDD39}" destId="{2FF0CE6B-D022-414B-84E5-908BB49855BE}" srcOrd="5" destOrd="0" parTransId="{B4A2778A-AE82-47A6-BA72-CDD13538342E}" sibTransId="{2E57BE16-86D2-4270-89D0-0DAB050D1314}"/>
    <dgm:cxn modelId="{4D30849E-A9E3-4ADA-89BB-B034E903C579}" type="presOf" srcId="{FB650776-B06B-4563-A2A2-D1D732A95F93}" destId="{8A91D29B-D5C0-4F1E-94F9-C4F0C8B375F5}" srcOrd="0" destOrd="0" presId="urn:microsoft.com/office/officeart/2017/3/layout/HorizontalLabelsTimeline"/>
    <dgm:cxn modelId="{1B5181A7-5030-43E6-A1FF-3006A14DC05E}" srcId="{90399E35-F6CD-49C2-8E1A-515D482BDD39}" destId="{160DB07F-B833-445F-B087-43D3324532EF}" srcOrd="1" destOrd="0" parTransId="{C1A26AC1-14AB-4B2D-BE37-7A3D0ED1B24C}" sibTransId="{4C532759-B25E-4AD2-9B47-86644DCCB2F5}"/>
    <dgm:cxn modelId="{B25D75AB-76D2-4039-B91E-EB1E07068ADD}" srcId="{90399E35-F6CD-49C2-8E1A-515D482BDD39}" destId="{FB650776-B06B-4563-A2A2-D1D732A95F93}" srcOrd="3" destOrd="0" parTransId="{232C6F20-D326-49D1-983D-79D804B7FB33}" sibTransId="{F791F3B0-E647-4AAD-830B-E5C5BA352FCA}"/>
    <dgm:cxn modelId="{53B5FBC0-8BDE-42CB-BE44-9B8CAC25DACA}" type="presOf" srcId="{08B3A8CF-2C00-4A48-BC9C-463C9D17D995}" destId="{9E77697C-9055-40D8-A1F6-DCDAFF8352FD}" srcOrd="0" destOrd="0" presId="urn:microsoft.com/office/officeart/2017/3/layout/HorizontalLabelsTimeline"/>
    <dgm:cxn modelId="{E9DAB1D0-A9A3-44FF-985B-B1831FFD9EC0}" srcId="{90399E35-F6CD-49C2-8E1A-515D482BDD39}" destId="{08B3A8CF-2C00-4A48-BC9C-463C9D17D995}" srcOrd="0" destOrd="0" parTransId="{1B628018-26EE-4209-B6F9-BE472EDA0CA0}" sibTransId="{71CDA01F-80A3-44F8-B38D-319D7D3C16F6}"/>
    <dgm:cxn modelId="{BD38CED8-E7A2-4006-9AAB-7B33854F01FA}" srcId="{36C348F4-D603-4D09-BC6A-ECFFBDB2807B}" destId="{5809C0AC-CA19-41AF-B4E6-60D499728935}" srcOrd="0" destOrd="0" parTransId="{198EC23F-03A6-4005-B3A2-DEFB62F0E67C}" sibTransId="{64AA8388-E069-4F83-9A38-CF1351CE64CC}"/>
    <dgm:cxn modelId="{292465DA-7B00-4C6E-ACB3-CFA7FC8D27E5}" type="presOf" srcId="{2FF0CE6B-D022-414B-84E5-908BB49855BE}" destId="{2B91B4E8-4C9F-4F66-A3FF-5A99EED5DBDB}" srcOrd="0" destOrd="0" presId="urn:microsoft.com/office/officeart/2017/3/layout/HorizontalLabelsTimeline"/>
    <dgm:cxn modelId="{8ACAEFEB-87DC-4D4E-8F33-F910F2DA9BBD}" srcId="{90399E35-F6CD-49C2-8E1A-515D482BDD39}" destId="{DF11CE21-2502-47AE-B0AA-53A57410F010}" srcOrd="4" destOrd="0" parTransId="{EC953200-6555-47B0-9C8B-E55E2D937E5D}" sibTransId="{532E4A99-1889-46C8-8629-6004270D8607}"/>
    <dgm:cxn modelId="{02C906FA-75E2-40B8-8852-B3B40DB57F2C}" type="presOf" srcId="{786978B1-27C1-44B9-9FDF-AAEA43C3458D}" destId="{E4049408-F298-4778-9958-DC2EA9B72326}" srcOrd="0" destOrd="0" presId="urn:microsoft.com/office/officeart/2017/3/layout/HorizontalLabelsTimeline"/>
    <dgm:cxn modelId="{A14A9966-FD42-4FFD-A0F4-620A0419C212}" type="presParOf" srcId="{44E15A54-672A-40E7-A565-CEFE02C63780}" destId="{9E89B2F2-CA15-45AD-924D-54AB2235B069}" srcOrd="0" destOrd="0" presId="urn:microsoft.com/office/officeart/2017/3/layout/HorizontalLabelsTimeline"/>
    <dgm:cxn modelId="{C6837B57-D9C7-49A3-84F9-2709D6EC8A27}" type="presParOf" srcId="{44E15A54-672A-40E7-A565-CEFE02C63780}" destId="{2D55CCBC-F207-41B7-AA82-6B42E9CA9A28}" srcOrd="1" destOrd="0" presId="urn:microsoft.com/office/officeart/2017/3/layout/HorizontalLabelsTimeline"/>
    <dgm:cxn modelId="{F85AE5E9-FE00-4359-95D7-675D222B1CA3}" type="presParOf" srcId="{2D55CCBC-F207-41B7-AA82-6B42E9CA9A28}" destId="{A8691CE0-740C-417F-A15B-9555091439D5}" srcOrd="0" destOrd="0" presId="urn:microsoft.com/office/officeart/2017/3/layout/HorizontalLabelsTimeline"/>
    <dgm:cxn modelId="{58380E2F-8DF4-471D-8C9A-8DE6B41AAA1D}" type="presParOf" srcId="{A8691CE0-740C-417F-A15B-9555091439D5}" destId="{9E77697C-9055-40D8-A1F6-DCDAFF8352FD}" srcOrd="0" destOrd="0" presId="urn:microsoft.com/office/officeart/2017/3/layout/HorizontalLabelsTimeline"/>
    <dgm:cxn modelId="{30F2E72A-7C32-49D4-8655-ECB3C7BC2225}" type="presParOf" srcId="{A8691CE0-740C-417F-A15B-9555091439D5}" destId="{CCE58C87-0527-4FEE-BC6D-8AEB186E61DA}" srcOrd="1" destOrd="0" presId="urn:microsoft.com/office/officeart/2017/3/layout/HorizontalLabelsTimeline"/>
    <dgm:cxn modelId="{78142DAE-82D6-4764-9BB0-8FFE00EEE711}" type="presParOf" srcId="{CCE58C87-0527-4FEE-BC6D-8AEB186E61DA}" destId="{B21B8F72-2E92-4649-85C5-02CE7663C817}" srcOrd="0" destOrd="0" presId="urn:microsoft.com/office/officeart/2017/3/layout/HorizontalLabelsTimeline"/>
    <dgm:cxn modelId="{BF8F3EB4-5875-49A0-A2BD-20888C3AD401}" type="presParOf" srcId="{CCE58C87-0527-4FEE-BC6D-8AEB186E61DA}" destId="{A5CC28E6-6BC1-4961-8398-2E1A4FF62B51}" srcOrd="1" destOrd="0" presId="urn:microsoft.com/office/officeart/2017/3/layout/HorizontalLabelsTimeline"/>
    <dgm:cxn modelId="{837E8DB5-58AA-4911-A9D3-3B3E2F31673E}" type="presParOf" srcId="{A8691CE0-740C-417F-A15B-9555091439D5}" destId="{EAAC47B5-87A6-4460-A3A5-5CD76A9075A9}" srcOrd="2" destOrd="0" presId="urn:microsoft.com/office/officeart/2017/3/layout/HorizontalLabelsTimeline"/>
    <dgm:cxn modelId="{EEDEB548-1F2D-473B-A66D-4BD5A35328F5}" type="presParOf" srcId="{A8691CE0-740C-417F-A15B-9555091439D5}" destId="{2FDAD0AC-3957-4FE7-BCED-1C5919B53D65}" srcOrd="3" destOrd="0" presId="urn:microsoft.com/office/officeart/2017/3/layout/HorizontalLabelsTimeline"/>
    <dgm:cxn modelId="{E46FB7EE-69D4-44A4-9C6D-4E60AB5AE92E}" type="presParOf" srcId="{A8691CE0-740C-417F-A15B-9555091439D5}" destId="{1F630B08-6900-4C7F-B777-FBF534E9FB18}" srcOrd="4" destOrd="0" presId="urn:microsoft.com/office/officeart/2017/3/layout/HorizontalLabelsTimeline"/>
    <dgm:cxn modelId="{CA241B0C-58F1-4A60-8001-8CBB1B5CFEF8}" type="presParOf" srcId="{2D55CCBC-F207-41B7-AA82-6B42E9CA9A28}" destId="{D542BDBA-BCEF-4D4B-8237-1A7D3DC4A981}" srcOrd="1" destOrd="0" presId="urn:microsoft.com/office/officeart/2017/3/layout/HorizontalLabelsTimeline"/>
    <dgm:cxn modelId="{1B1E61EC-68D0-4767-8063-8F0B32493D82}" type="presParOf" srcId="{2D55CCBC-F207-41B7-AA82-6B42E9CA9A28}" destId="{F5E669FC-6817-4ECC-A8C2-40E775B462C0}" srcOrd="2" destOrd="0" presId="urn:microsoft.com/office/officeart/2017/3/layout/HorizontalLabelsTimeline"/>
    <dgm:cxn modelId="{447F1BFD-AAD9-40C2-97C1-6020B6EBC2C5}" type="presParOf" srcId="{F5E669FC-6817-4ECC-A8C2-40E775B462C0}" destId="{424A8BB9-E723-470B-A31B-A05DE2FAC1AF}" srcOrd="0" destOrd="0" presId="urn:microsoft.com/office/officeart/2017/3/layout/HorizontalLabelsTimeline"/>
    <dgm:cxn modelId="{74C54E50-1104-4BA2-863B-8075D77761EE}" type="presParOf" srcId="{F5E669FC-6817-4ECC-A8C2-40E775B462C0}" destId="{B4F67B2E-1ABB-466A-970A-4BCBACB9AF19}" srcOrd="1" destOrd="0" presId="urn:microsoft.com/office/officeart/2017/3/layout/HorizontalLabelsTimeline"/>
    <dgm:cxn modelId="{73D41042-0440-43A4-9EC3-5D9AFD180621}" type="presParOf" srcId="{B4F67B2E-1ABB-466A-970A-4BCBACB9AF19}" destId="{E4049408-F298-4778-9958-DC2EA9B72326}" srcOrd="0" destOrd="0" presId="urn:microsoft.com/office/officeart/2017/3/layout/HorizontalLabelsTimeline"/>
    <dgm:cxn modelId="{36AB0372-2510-44FF-8DF0-DCB3BB22886D}" type="presParOf" srcId="{B4F67B2E-1ABB-466A-970A-4BCBACB9AF19}" destId="{7E39401F-DC2C-4039-913E-F281F2AD82F4}" srcOrd="1" destOrd="0" presId="urn:microsoft.com/office/officeart/2017/3/layout/HorizontalLabelsTimeline"/>
    <dgm:cxn modelId="{8EBA2E0F-BBFC-4438-BF0A-D986E8CD65B4}" type="presParOf" srcId="{F5E669FC-6817-4ECC-A8C2-40E775B462C0}" destId="{B7BDA9AD-F8E4-4659-84B5-541296FCE58E}" srcOrd="2" destOrd="0" presId="urn:microsoft.com/office/officeart/2017/3/layout/HorizontalLabelsTimeline"/>
    <dgm:cxn modelId="{AF6E8885-E476-4285-AD8A-CFDEA0606A86}" type="presParOf" srcId="{F5E669FC-6817-4ECC-A8C2-40E775B462C0}" destId="{F0140EEB-2E58-46C7-BB45-49B52788B2E5}" srcOrd="3" destOrd="0" presId="urn:microsoft.com/office/officeart/2017/3/layout/HorizontalLabelsTimeline"/>
    <dgm:cxn modelId="{5FD9C979-97D9-4C72-8557-7601AC904541}" type="presParOf" srcId="{F5E669FC-6817-4ECC-A8C2-40E775B462C0}" destId="{48D9349D-D6F0-4CD7-838A-81B89D837805}" srcOrd="4" destOrd="0" presId="urn:microsoft.com/office/officeart/2017/3/layout/HorizontalLabelsTimeline"/>
    <dgm:cxn modelId="{108C8647-AB26-44A8-8039-0DCBB80BD819}" type="presParOf" srcId="{2D55CCBC-F207-41B7-AA82-6B42E9CA9A28}" destId="{A58B0E11-9609-4A99-9537-E8D0FC326F89}" srcOrd="3" destOrd="0" presId="urn:microsoft.com/office/officeart/2017/3/layout/HorizontalLabelsTimeline"/>
    <dgm:cxn modelId="{7A8DCD6C-B3BB-446C-B6C5-87E8A842B1FC}" type="presParOf" srcId="{2D55CCBC-F207-41B7-AA82-6B42E9CA9A28}" destId="{AA7F16BF-8CFB-417D-AF19-BC3E512CF854}" srcOrd="4" destOrd="0" presId="urn:microsoft.com/office/officeart/2017/3/layout/HorizontalLabelsTimeline"/>
    <dgm:cxn modelId="{544ED29B-57B5-4B68-BE75-55317A2373BD}" type="presParOf" srcId="{AA7F16BF-8CFB-417D-AF19-BC3E512CF854}" destId="{5E6F6F32-E4E8-4C73-9C75-8E6B7759F4B2}" srcOrd="0" destOrd="0" presId="urn:microsoft.com/office/officeart/2017/3/layout/HorizontalLabelsTimeline"/>
    <dgm:cxn modelId="{11431DE9-0391-4F92-9AAF-6053576704FF}" type="presParOf" srcId="{AA7F16BF-8CFB-417D-AF19-BC3E512CF854}" destId="{78F448B6-3C30-4B30-88F7-74FAF3189F2A}" srcOrd="1" destOrd="0" presId="urn:microsoft.com/office/officeart/2017/3/layout/HorizontalLabelsTimeline"/>
    <dgm:cxn modelId="{E3E17848-BBB1-4A8E-8582-CA67F5C74DC6}" type="presParOf" srcId="{78F448B6-3C30-4B30-88F7-74FAF3189F2A}" destId="{BC9D0CBF-B0C4-4AA2-8F80-CDCF86406591}" srcOrd="0" destOrd="0" presId="urn:microsoft.com/office/officeart/2017/3/layout/HorizontalLabelsTimeline"/>
    <dgm:cxn modelId="{5CEA1185-9621-4A7D-B48B-7B5318BB1AA2}" type="presParOf" srcId="{78F448B6-3C30-4B30-88F7-74FAF3189F2A}" destId="{AC99CF53-0D6A-4525-85C4-00EEE9159EA7}" srcOrd="1" destOrd="0" presId="urn:microsoft.com/office/officeart/2017/3/layout/HorizontalLabelsTimeline"/>
    <dgm:cxn modelId="{E0FA8DEE-7794-4124-A854-8539E4C392E8}" type="presParOf" srcId="{AA7F16BF-8CFB-417D-AF19-BC3E512CF854}" destId="{CE688C10-2EB8-4015-A5E2-03B523B1A896}" srcOrd="2" destOrd="0" presId="urn:microsoft.com/office/officeart/2017/3/layout/HorizontalLabelsTimeline"/>
    <dgm:cxn modelId="{005923BE-5D99-411A-959C-D3A54F69FDBF}" type="presParOf" srcId="{AA7F16BF-8CFB-417D-AF19-BC3E512CF854}" destId="{A3BFDF67-D908-45AB-832B-A6C9B6518B9A}" srcOrd="3" destOrd="0" presId="urn:microsoft.com/office/officeart/2017/3/layout/HorizontalLabelsTimeline"/>
    <dgm:cxn modelId="{07B26E2D-C72D-43B1-8D3C-AE8412322C29}" type="presParOf" srcId="{AA7F16BF-8CFB-417D-AF19-BC3E512CF854}" destId="{9ADBFC33-03D1-42FB-9AEB-498818715EAD}" srcOrd="4" destOrd="0" presId="urn:microsoft.com/office/officeart/2017/3/layout/HorizontalLabelsTimeline"/>
    <dgm:cxn modelId="{6739769F-ACCF-4F66-8F22-66A53EEA8B6D}" type="presParOf" srcId="{2D55CCBC-F207-41B7-AA82-6B42E9CA9A28}" destId="{2D21490F-5A55-4099-95C2-29280877C74C}" srcOrd="5" destOrd="0" presId="urn:microsoft.com/office/officeart/2017/3/layout/HorizontalLabelsTimeline"/>
    <dgm:cxn modelId="{269BB78D-738B-4699-AA9C-397EEC53FB89}" type="presParOf" srcId="{2D55CCBC-F207-41B7-AA82-6B42E9CA9A28}" destId="{B1C882F7-15C9-4A4E-8E63-8AE8C2EAED4B}" srcOrd="6" destOrd="0" presId="urn:microsoft.com/office/officeart/2017/3/layout/HorizontalLabelsTimeline"/>
    <dgm:cxn modelId="{24946FF3-6759-42C7-9F4F-2634C0330C4B}" type="presParOf" srcId="{B1C882F7-15C9-4A4E-8E63-8AE8C2EAED4B}" destId="{8A91D29B-D5C0-4F1E-94F9-C4F0C8B375F5}" srcOrd="0" destOrd="0" presId="urn:microsoft.com/office/officeart/2017/3/layout/HorizontalLabelsTimeline"/>
    <dgm:cxn modelId="{D97D8344-46FC-47CF-91CF-E088E7BB03C2}" type="presParOf" srcId="{B1C882F7-15C9-4A4E-8E63-8AE8C2EAED4B}" destId="{0F78A3B1-16C9-46D7-88ED-2A17667E4C16}" srcOrd="1" destOrd="0" presId="urn:microsoft.com/office/officeart/2017/3/layout/HorizontalLabelsTimeline"/>
    <dgm:cxn modelId="{83F485CF-96B5-418F-A4E8-55F27F8541F8}" type="presParOf" srcId="{0F78A3B1-16C9-46D7-88ED-2A17667E4C16}" destId="{5E7FA6AD-9577-43B8-AE73-12838A5E94F0}" srcOrd="0" destOrd="0" presId="urn:microsoft.com/office/officeart/2017/3/layout/HorizontalLabelsTimeline"/>
    <dgm:cxn modelId="{A11C42F2-DB3E-401E-9E9A-AEFF5D5469A8}" type="presParOf" srcId="{0F78A3B1-16C9-46D7-88ED-2A17667E4C16}" destId="{2A5221BA-927E-429E-9042-44D1BD216622}" srcOrd="1" destOrd="0" presId="urn:microsoft.com/office/officeart/2017/3/layout/HorizontalLabelsTimeline"/>
    <dgm:cxn modelId="{4C550AB2-F33F-489D-92FF-4448F0AE6BB4}" type="presParOf" srcId="{B1C882F7-15C9-4A4E-8E63-8AE8C2EAED4B}" destId="{3B3144E9-80D0-4A1A-8AF7-7B126465C27D}" srcOrd="2" destOrd="0" presId="urn:microsoft.com/office/officeart/2017/3/layout/HorizontalLabelsTimeline"/>
    <dgm:cxn modelId="{7EF9151A-41A9-4E72-A7C7-18FE5AE53BD7}" type="presParOf" srcId="{B1C882F7-15C9-4A4E-8E63-8AE8C2EAED4B}" destId="{9D11E2F1-1FF0-415B-8F73-4CF11DE63406}" srcOrd="3" destOrd="0" presId="urn:microsoft.com/office/officeart/2017/3/layout/HorizontalLabelsTimeline"/>
    <dgm:cxn modelId="{C5A073A8-17C6-46C2-AFA5-A8C60802DB4B}" type="presParOf" srcId="{B1C882F7-15C9-4A4E-8E63-8AE8C2EAED4B}" destId="{5CE89B88-C9FF-4A6F-8A84-DCF2AEB4A50C}" srcOrd="4" destOrd="0" presId="urn:microsoft.com/office/officeart/2017/3/layout/HorizontalLabelsTimeline"/>
    <dgm:cxn modelId="{C185A0E5-B586-4D4A-9B82-149946AC37E4}" type="presParOf" srcId="{2D55CCBC-F207-41B7-AA82-6B42E9CA9A28}" destId="{390B8061-C0ED-4945-B942-B1AEE2AFFDA0}" srcOrd="7" destOrd="0" presId="urn:microsoft.com/office/officeart/2017/3/layout/HorizontalLabelsTimeline"/>
    <dgm:cxn modelId="{79BD0F28-36BB-4130-AD76-2EAF9F32017B}" type="presParOf" srcId="{2D55CCBC-F207-41B7-AA82-6B42E9CA9A28}" destId="{4D05471C-DD70-4D37-800D-D95639A79EDF}" srcOrd="8" destOrd="0" presId="urn:microsoft.com/office/officeart/2017/3/layout/HorizontalLabelsTimeline"/>
    <dgm:cxn modelId="{1AF90556-9F73-4F7D-A849-1587A8DBF15D}" type="presParOf" srcId="{4D05471C-DD70-4D37-800D-D95639A79EDF}" destId="{8642440F-9FBD-4A64-A3DF-09F54FD3D5DC}" srcOrd="0" destOrd="0" presId="urn:microsoft.com/office/officeart/2017/3/layout/HorizontalLabelsTimeline"/>
    <dgm:cxn modelId="{F96622F3-B3D8-4E49-801E-4F619A4ECEF8}" type="presParOf" srcId="{4D05471C-DD70-4D37-800D-D95639A79EDF}" destId="{4C21EA68-2539-4328-B83C-F82FCA814566}" srcOrd="1" destOrd="0" presId="urn:microsoft.com/office/officeart/2017/3/layout/HorizontalLabelsTimeline"/>
    <dgm:cxn modelId="{40FDEC0E-7B93-42D2-837C-0309E05E2DED}" type="presParOf" srcId="{4C21EA68-2539-4328-B83C-F82FCA814566}" destId="{C778780C-9449-405F-B24E-44EE67AB434A}" srcOrd="0" destOrd="0" presId="urn:microsoft.com/office/officeart/2017/3/layout/HorizontalLabelsTimeline"/>
    <dgm:cxn modelId="{F24231C7-F19E-41DA-A53B-0F5CDCB72D86}" type="presParOf" srcId="{4C21EA68-2539-4328-B83C-F82FCA814566}" destId="{E75BA28E-C0BC-4F83-A2DC-9B56D94A72F3}" srcOrd="1" destOrd="0" presId="urn:microsoft.com/office/officeart/2017/3/layout/HorizontalLabelsTimeline"/>
    <dgm:cxn modelId="{E36D2564-2253-47AE-A5C8-F06BDCAC13C9}" type="presParOf" srcId="{4D05471C-DD70-4D37-800D-D95639A79EDF}" destId="{C5F2FE57-B518-486A-8AAC-84685473E564}" srcOrd="2" destOrd="0" presId="urn:microsoft.com/office/officeart/2017/3/layout/HorizontalLabelsTimeline"/>
    <dgm:cxn modelId="{CF27D7AB-0DFB-434F-8B1A-D28241C62391}" type="presParOf" srcId="{4D05471C-DD70-4D37-800D-D95639A79EDF}" destId="{C4CAD133-7933-4CB4-B9ED-ED5D5A58EE81}" srcOrd="3" destOrd="0" presId="urn:microsoft.com/office/officeart/2017/3/layout/HorizontalLabelsTimeline"/>
    <dgm:cxn modelId="{6A4A6C23-8449-4DBB-AFC8-B822FAC00563}" type="presParOf" srcId="{4D05471C-DD70-4D37-800D-D95639A79EDF}" destId="{314F07BE-37B8-404F-AEA5-8664E95EC39F}" srcOrd="4" destOrd="0" presId="urn:microsoft.com/office/officeart/2017/3/layout/HorizontalLabelsTimeline"/>
    <dgm:cxn modelId="{D5135722-047C-4718-A43A-5A32F1569657}" type="presParOf" srcId="{2D55CCBC-F207-41B7-AA82-6B42E9CA9A28}" destId="{2911B2A6-74DC-4E7A-9B0D-33EC4DB73EE0}" srcOrd="9" destOrd="0" presId="urn:microsoft.com/office/officeart/2017/3/layout/HorizontalLabelsTimeline"/>
    <dgm:cxn modelId="{9D11C196-20E7-45AE-A01F-A4866A202A2E}" type="presParOf" srcId="{2D55CCBC-F207-41B7-AA82-6B42E9CA9A28}" destId="{30E3F1DE-2D7B-427E-88C4-7BBB1E8E597C}" srcOrd="10" destOrd="0" presId="urn:microsoft.com/office/officeart/2017/3/layout/HorizontalLabelsTimeline"/>
    <dgm:cxn modelId="{C95D3721-C192-4AB3-8AC9-D463D2A6A91D}" type="presParOf" srcId="{30E3F1DE-2D7B-427E-88C4-7BBB1E8E597C}" destId="{2B91B4E8-4C9F-4F66-A3FF-5A99EED5DBDB}" srcOrd="0" destOrd="0" presId="urn:microsoft.com/office/officeart/2017/3/layout/HorizontalLabelsTimeline"/>
    <dgm:cxn modelId="{727EF477-BFB3-4884-AE0F-86A55AF61B8D}" type="presParOf" srcId="{30E3F1DE-2D7B-427E-88C4-7BBB1E8E597C}" destId="{F5FD8E08-F822-4DED-8D1A-205D354FD7D8}" srcOrd="1" destOrd="0" presId="urn:microsoft.com/office/officeart/2017/3/layout/HorizontalLabelsTimeline"/>
    <dgm:cxn modelId="{42A2AA15-6B58-4546-890D-7D39437C599C}" type="presParOf" srcId="{F5FD8E08-F822-4DED-8D1A-205D354FD7D8}" destId="{E8DD7F2B-0392-46C3-98DA-7A6FCA1C83FB}" srcOrd="0" destOrd="0" presId="urn:microsoft.com/office/officeart/2017/3/layout/HorizontalLabelsTimeline"/>
    <dgm:cxn modelId="{F9EAF7F6-3F7B-4165-B24B-A10D6DD91755}" type="presParOf" srcId="{F5FD8E08-F822-4DED-8D1A-205D354FD7D8}" destId="{5D40EAE0-CBB1-47E5-8A62-9AFD72319048}" srcOrd="1" destOrd="0" presId="urn:microsoft.com/office/officeart/2017/3/layout/HorizontalLabelsTimeline"/>
    <dgm:cxn modelId="{84DC5A01-C025-4832-9649-6936728B3B62}" type="presParOf" srcId="{30E3F1DE-2D7B-427E-88C4-7BBB1E8E597C}" destId="{61E2C82C-8266-43EC-A0C8-933F09E715AD}" srcOrd="2" destOrd="0" presId="urn:microsoft.com/office/officeart/2017/3/layout/HorizontalLabelsTimeline"/>
    <dgm:cxn modelId="{481D12ED-CDBA-4720-98C8-FB9B693FC921}" type="presParOf" srcId="{30E3F1DE-2D7B-427E-88C4-7BBB1E8E597C}" destId="{887152F2-1EE7-4495-891A-1AE679E9E9B1}" srcOrd="3" destOrd="0" presId="urn:microsoft.com/office/officeart/2017/3/layout/HorizontalLabelsTimeline"/>
    <dgm:cxn modelId="{7A639F9F-97CE-4B78-8C37-56F1CC43687E}" type="presParOf" srcId="{30E3F1DE-2D7B-427E-88C4-7BBB1E8E597C}" destId="{C73451A3-8168-42FC-B907-A6FA34F1B4B9}" srcOrd="4" destOrd="0" presId="urn:microsoft.com/office/officeart/2017/3/layout/HorizontalLabels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0399E35-F6CD-49C2-8E1A-515D482BDD39}" type="doc">
      <dgm:prSet loTypeId="urn:microsoft.com/office/officeart/2017/3/layout/HorizontalLabelsTimeline" loCatId="process" qsTypeId="urn:microsoft.com/office/officeart/2005/8/quickstyle/simple1" qsCatId="simple" csTypeId="urn:microsoft.com/office/officeart/2005/8/colors/accent1_2" csCatId="accent1" phldr="1"/>
      <dgm:spPr/>
      <dgm:t>
        <a:bodyPr/>
        <a:lstStyle/>
        <a:p>
          <a:endParaRPr lang="en-US"/>
        </a:p>
      </dgm:t>
    </dgm:pt>
    <dgm:pt modelId="{08B3A8CF-2C00-4A48-BC9C-463C9D17D995}">
      <dgm:prSet/>
      <dgm:spPr/>
      <dgm:t>
        <a:bodyPr/>
        <a:lstStyle/>
        <a:p>
          <a:pPr>
            <a:defRPr b="1"/>
          </a:pPr>
          <a:r>
            <a:rPr lang="en-US"/>
            <a:t>Winter 2025</a:t>
          </a:r>
        </a:p>
      </dgm:t>
    </dgm:pt>
    <dgm:pt modelId="{1B628018-26EE-4209-B6F9-BE472EDA0CA0}" type="parTrans" cxnId="{E9DAB1D0-A9A3-44FF-985B-B1831FFD9EC0}">
      <dgm:prSet/>
      <dgm:spPr/>
      <dgm:t>
        <a:bodyPr/>
        <a:lstStyle/>
        <a:p>
          <a:endParaRPr lang="en-US"/>
        </a:p>
      </dgm:t>
    </dgm:pt>
    <dgm:pt modelId="{71CDA01F-80A3-44F8-B38D-319D7D3C16F6}" type="sibTrans" cxnId="{E9DAB1D0-A9A3-44FF-985B-B1831FFD9EC0}">
      <dgm:prSet/>
      <dgm:spPr/>
      <dgm:t>
        <a:bodyPr/>
        <a:lstStyle/>
        <a:p>
          <a:endParaRPr lang="en-US"/>
        </a:p>
      </dgm:t>
    </dgm:pt>
    <dgm:pt modelId="{160DB07F-B833-445F-B087-43D3324532EF}">
      <dgm:prSet/>
      <dgm:spPr>
        <a:solidFill>
          <a:schemeClr val="accent1"/>
        </a:solidFill>
        <a:ln>
          <a:noFill/>
        </a:ln>
      </dgm:spPr>
      <dgm:t>
        <a:bodyPr/>
        <a:lstStyle/>
        <a:p>
          <a:pPr>
            <a:defRPr b="1"/>
          </a:pPr>
          <a:r>
            <a:rPr lang="en-US"/>
            <a:t>Winter 2026</a:t>
          </a:r>
        </a:p>
      </dgm:t>
    </dgm:pt>
    <dgm:pt modelId="{C1A26AC1-14AB-4B2D-BE37-7A3D0ED1B24C}" type="parTrans" cxnId="{1B5181A7-5030-43E6-A1FF-3006A14DC05E}">
      <dgm:prSet/>
      <dgm:spPr/>
      <dgm:t>
        <a:bodyPr/>
        <a:lstStyle/>
        <a:p>
          <a:endParaRPr lang="en-US"/>
        </a:p>
      </dgm:t>
    </dgm:pt>
    <dgm:pt modelId="{4C532759-B25E-4AD2-9B47-86644DCCB2F5}" type="sibTrans" cxnId="{1B5181A7-5030-43E6-A1FF-3006A14DC05E}">
      <dgm:prSet/>
      <dgm:spPr/>
      <dgm:t>
        <a:bodyPr/>
        <a:lstStyle/>
        <a:p>
          <a:endParaRPr lang="en-US"/>
        </a:p>
      </dgm:t>
    </dgm:pt>
    <dgm:pt modelId="{36C348F4-D603-4D09-BC6A-ECFFBDB2807B}">
      <dgm:prSet/>
      <dgm:spPr>
        <a:solidFill>
          <a:schemeClr val="accent3"/>
        </a:solidFill>
        <a:ln>
          <a:noFill/>
        </a:ln>
      </dgm:spPr>
      <dgm:t>
        <a:bodyPr/>
        <a:lstStyle/>
        <a:p>
          <a:pPr>
            <a:defRPr b="1"/>
          </a:pPr>
          <a:r>
            <a:rPr lang="en-US"/>
            <a:t>Fall 2026</a:t>
          </a:r>
        </a:p>
      </dgm:t>
    </dgm:pt>
    <dgm:pt modelId="{A83C9E37-A893-42B7-AE83-773424EEC611}" type="parTrans" cxnId="{FE03D240-AE6C-4C88-B75F-8BDFF747E7A6}">
      <dgm:prSet/>
      <dgm:spPr/>
      <dgm:t>
        <a:bodyPr/>
        <a:lstStyle/>
        <a:p>
          <a:endParaRPr lang="en-US"/>
        </a:p>
      </dgm:t>
    </dgm:pt>
    <dgm:pt modelId="{CEC79C76-4E50-4340-BDDB-D7D143070BED}" type="sibTrans" cxnId="{FE03D240-AE6C-4C88-B75F-8BDFF747E7A6}">
      <dgm:prSet/>
      <dgm:spPr/>
      <dgm:t>
        <a:bodyPr/>
        <a:lstStyle/>
        <a:p>
          <a:endParaRPr lang="en-US"/>
        </a:p>
      </dgm:t>
    </dgm:pt>
    <dgm:pt modelId="{DF11CE21-2502-47AE-B0AA-53A57410F010}">
      <dgm:prSet/>
      <dgm:spPr>
        <a:solidFill>
          <a:schemeClr val="accent3"/>
        </a:solidFill>
        <a:ln>
          <a:noFill/>
        </a:ln>
      </dgm:spPr>
      <dgm:t>
        <a:bodyPr/>
        <a:lstStyle/>
        <a:p>
          <a:pPr>
            <a:defRPr b="1"/>
          </a:pPr>
          <a:r>
            <a:rPr lang="en-US"/>
            <a:t>Fall 2027</a:t>
          </a:r>
        </a:p>
      </dgm:t>
    </dgm:pt>
    <dgm:pt modelId="{EC953200-6555-47B0-9C8B-E55E2D937E5D}" type="parTrans" cxnId="{8ACAEFEB-87DC-4D4E-8F33-F910F2DA9BBD}">
      <dgm:prSet/>
      <dgm:spPr/>
      <dgm:t>
        <a:bodyPr/>
        <a:lstStyle/>
        <a:p>
          <a:endParaRPr lang="en-US"/>
        </a:p>
      </dgm:t>
    </dgm:pt>
    <dgm:pt modelId="{532E4A99-1889-46C8-8629-6004270D8607}" type="sibTrans" cxnId="{8ACAEFEB-87DC-4D4E-8F33-F910F2DA9BBD}">
      <dgm:prSet/>
      <dgm:spPr/>
      <dgm:t>
        <a:bodyPr/>
        <a:lstStyle/>
        <a:p>
          <a:endParaRPr lang="en-US"/>
        </a:p>
      </dgm:t>
    </dgm:pt>
    <dgm:pt modelId="{FB650776-B06B-4563-A2A2-D1D732A95F93}">
      <dgm:prSet/>
      <dgm:spPr>
        <a:solidFill>
          <a:schemeClr val="accent3"/>
        </a:solidFill>
        <a:ln>
          <a:noFill/>
        </a:ln>
      </dgm:spPr>
      <dgm:t>
        <a:bodyPr/>
        <a:lstStyle/>
        <a:p>
          <a:pPr>
            <a:defRPr b="1"/>
          </a:pPr>
          <a:r>
            <a:rPr lang="en-US"/>
            <a:t>Winter 2027</a:t>
          </a:r>
        </a:p>
      </dgm:t>
    </dgm:pt>
    <dgm:pt modelId="{232C6F20-D326-49D1-983D-79D804B7FB33}" type="parTrans" cxnId="{B25D75AB-76D2-4039-B91E-EB1E07068ADD}">
      <dgm:prSet/>
      <dgm:spPr/>
      <dgm:t>
        <a:bodyPr/>
        <a:lstStyle/>
        <a:p>
          <a:endParaRPr lang="en-US"/>
        </a:p>
      </dgm:t>
    </dgm:pt>
    <dgm:pt modelId="{F791F3B0-E647-4AAD-830B-E5C5BA352FCA}" type="sibTrans" cxnId="{B25D75AB-76D2-4039-B91E-EB1E07068ADD}">
      <dgm:prSet/>
      <dgm:spPr/>
      <dgm:t>
        <a:bodyPr/>
        <a:lstStyle/>
        <a:p>
          <a:endParaRPr lang="en-US"/>
        </a:p>
      </dgm:t>
    </dgm:pt>
    <dgm:pt modelId="{AAE67C45-04DA-47FA-986D-DA94F9121ACC}">
      <dgm:prSet/>
      <dgm:spPr/>
      <dgm:t>
        <a:bodyPr/>
        <a:lstStyle/>
        <a:p>
          <a:pPr>
            <a:defRPr b="1"/>
          </a:pPr>
          <a:r>
            <a:rPr lang="en-US"/>
            <a:t>Fall 2025</a:t>
          </a:r>
        </a:p>
      </dgm:t>
    </dgm:pt>
    <dgm:pt modelId="{92C0CBE8-2B80-485A-8343-6ECB674C5A1E}" type="parTrans" cxnId="{27BA759B-92AC-486D-BE32-A5138BAF0714}">
      <dgm:prSet/>
      <dgm:spPr/>
      <dgm:t>
        <a:bodyPr/>
        <a:lstStyle/>
        <a:p>
          <a:endParaRPr lang="en-US"/>
        </a:p>
      </dgm:t>
    </dgm:pt>
    <dgm:pt modelId="{42B9FB9C-165B-4635-9422-7BB89611F2C4}" type="sibTrans" cxnId="{27BA759B-92AC-486D-BE32-A5138BAF0714}">
      <dgm:prSet/>
      <dgm:spPr/>
      <dgm:t>
        <a:bodyPr/>
        <a:lstStyle/>
        <a:p>
          <a:endParaRPr lang="en-US"/>
        </a:p>
      </dgm:t>
    </dgm:pt>
    <dgm:pt modelId="{64AD0A0C-7220-42B3-8AE1-88431D162BF3}">
      <dgm:prSet/>
      <dgm:spPr/>
      <dgm:t>
        <a:bodyPr/>
        <a:lstStyle/>
        <a:p>
          <a:r>
            <a:rPr lang="en-US"/>
            <a:t>HDSAI </a:t>
          </a:r>
          <a:r>
            <a:rPr lang="en-US" err="1"/>
            <a:t>Interp</a:t>
          </a:r>
          <a:r>
            <a:rPr lang="en-US"/>
            <a:t> 2024</a:t>
          </a:r>
        </a:p>
      </dgm:t>
    </dgm:pt>
    <dgm:pt modelId="{1C8A490B-4574-4CDE-A2BA-EDAB079F15E6}" type="parTrans" cxnId="{4F7896B4-6EC3-486E-88DD-08720EB5A699}">
      <dgm:prSet/>
      <dgm:spPr/>
      <dgm:t>
        <a:bodyPr/>
        <a:lstStyle/>
        <a:p>
          <a:endParaRPr lang="en-US"/>
        </a:p>
      </dgm:t>
    </dgm:pt>
    <dgm:pt modelId="{4FFB718F-0AFE-4FC8-BDFB-25E8D99C20B3}" type="sibTrans" cxnId="{4F7896B4-6EC3-486E-88DD-08720EB5A699}">
      <dgm:prSet/>
      <dgm:spPr/>
      <dgm:t>
        <a:bodyPr/>
        <a:lstStyle/>
        <a:p>
          <a:endParaRPr lang="en-US"/>
        </a:p>
      </dgm:t>
    </dgm:pt>
    <dgm:pt modelId="{A512EC03-2BC9-45E0-9072-3717D169E4B1}">
      <dgm:prSet/>
      <dgm:spPr/>
      <dgm:t>
        <a:bodyPr/>
        <a:lstStyle/>
        <a:p>
          <a:r>
            <a:rPr lang="en-US"/>
            <a:t>HDSAI </a:t>
          </a:r>
          <a:r>
            <a:rPr lang="en-US" err="1"/>
            <a:t>Interp</a:t>
          </a:r>
          <a:r>
            <a:rPr lang="en-US"/>
            <a:t> 2025</a:t>
          </a:r>
        </a:p>
      </dgm:t>
    </dgm:pt>
    <dgm:pt modelId="{2ABEA1BA-505E-40E7-821E-EFA41196307F}" type="parTrans" cxnId="{2547720E-340C-4478-9571-4B41BDD39F00}">
      <dgm:prSet/>
      <dgm:spPr/>
      <dgm:t>
        <a:bodyPr/>
        <a:lstStyle/>
        <a:p>
          <a:endParaRPr lang="en-US"/>
        </a:p>
      </dgm:t>
    </dgm:pt>
    <dgm:pt modelId="{2B45EB22-B238-42FE-9543-A61F17483C6E}" type="sibTrans" cxnId="{2547720E-340C-4478-9571-4B41BDD39F00}">
      <dgm:prSet/>
      <dgm:spPr/>
      <dgm:t>
        <a:bodyPr/>
        <a:lstStyle/>
        <a:p>
          <a:endParaRPr lang="en-US"/>
        </a:p>
      </dgm:t>
    </dgm:pt>
    <dgm:pt modelId="{145DBBE7-6CA9-439F-8588-D473FDD99125}">
      <dgm:prSet/>
      <dgm:spPr>
        <a:solidFill>
          <a:srgbClr val="D3E3E2"/>
        </a:solidFill>
        <a:ln>
          <a:noFill/>
        </a:ln>
      </dgm:spPr>
      <dgm:t>
        <a:bodyPr/>
        <a:lstStyle/>
        <a:p>
          <a:r>
            <a:rPr lang="en-US"/>
            <a:t>HDSAI </a:t>
          </a:r>
          <a:r>
            <a:rPr lang="en-US" err="1"/>
            <a:t>Interp</a:t>
          </a:r>
          <a:r>
            <a:rPr lang="en-US"/>
            <a:t> 2025</a:t>
          </a:r>
        </a:p>
      </dgm:t>
    </dgm:pt>
    <dgm:pt modelId="{062A2EDC-0BB8-4160-A79A-33513976A9CB}" type="parTrans" cxnId="{37A4FFCA-C4D4-45F8-853A-EA2A79094B2C}">
      <dgm:prSet/>
      <dgm:spPr/>
      <dgm:t>
        <a:bodyPr/>
        <a:lstStyle/>
        <a:p>
          <a:endParaRPr lang="en-US"/>
        </a:p>
      </dgm:t>
    </dgm:pt>
    <dgm:pt modelId="{7D3B4F33-D8E7-49CC-81CC-C7ED0741FEEB}" type="sibTrans" cxnId="{37A4FFCA-C4D4-45F8-853A-EA2A79094B2C}">
      <dgm:prSet/>
      <dgm:spPr/>
      <dgm:t>
        <a:bodyPr/>
        <a:lstStyle/>
        <a:p>
          <a:endParaRPr lang="en-US"/>
        </a:p>
      </dgm:t>
    </dgm:pt>
    <dgm:pt modelId="{2CC72565-B0C4-4F20-A846-76ECF009C6AC}">
      <dgm:prSet/>
      <dgm:spPr>
        <a:solidFill>
          <a:schemeClr val="accent3">
            <a:lumMod val="20000"/>
            <a:lumOff val="80000"/>
            <a:alpha val="90000"/>
          </a:schemeClr>
        </a:solidFill>
        <a:ln>
          <a:noFill/>
        </a:ln>
      </dgm:spPr>
      <dgm:t>
        <a:bodyPr/>
        <a:lstStyle/>
        <a:p>
          <a:r>
            <a:rPr lang="en-US"/>
            <a:t>NEW DOC</a:t>
          </a:r>
        </a:p>
      </dgm:t>
    </dgm:pt>
    <dgm:pt modelId="{87611029-38D7-4F89-BC95-C9F03296F361}" type="parTrans" cxnId="{0F74D295-3BBF-464B-A5F6-DDDC6FBECEC3}">
      <dgm:prSet/>
      <dgm:spPr/>
      <dgm:t>
        <a:bodyPr/>
        <a:lstStyle/>
        <a:p>
          <a:endParaRPr lang="en-US"/>
        </a:p>
      </dgm:t>
    </dgm:pt>
    <dgm:pt modelId="{2744361C-F05B-4DC9-A159-1460BED59318}" type="sibTrans" cxnId="{0F74D295-3BBF-464B-A5F6-DDDC6FBECEC3}">
      <dgm:prSet/>
      <dgm:spPr/>
      <dgm:t>
        <a:bodyPr/>
        <a:lstStyle/>
        <a:p>
          <a:endParaRPr lang="en-US"/>
        </a:p>
      </dgm:t>
    </dgm:pt>
    <dgm:pt modelId="{D018C2E4-5F7A-4AD4-B2C1-906ED87A4DFC}">
      <dgm:prSet/>
      <dgm:spPr>
        <a:solidFill>
          <a:schemeClr val="accent3">
            <a:lumMod val="20000"/>
            <a:lumOff val="80000"/>
            <a:alpha val="90000"/>
          </a:schemeClr>
        </a:solidFill>
        <a:ln>
          <a:noFill/>
        </a:ln>
      </dgm:spPr>
      <dgm:t>
        <a:bodyPr/>
        <a:lstStyle/>
        <a:p>
          <a:r>
            <a:rPr lang="en-US"/>
            <a:t>NEW DOC</a:t>
          </a:r>
        </a:p>
      </dgm:t>
    </dgm:pt>
    <dgm:pt modelId="{16CA8427-749C-4251-8884-F1C7C4EFE2E3}" type="parTrans" cxnId="{9841232F-DBEE-4AE5-BECA-908975B1AA92}">
      <dgm:prSet/>
      <dgm:spPr/>
      <dgm:t>
        <a:bodyPr/>
        <a:lstStyle/>
        <a:p>
          <a:endParaRPr lang="en-US"/>
        </a:p>
      </dgm:t>
    </dgm:pt>
    <dgm:pt modelId="{398399BE-046C-4051-B476-E96692096700}" type="sibTrans" cxnId="{9841232F-DBEE-4AE5-BECA-908975B1AA92}">
      <dgm:prSet/>
      <dgm:spPr/>
      <dgm:t>
        <a:bodyPr/>
        <a:lstStyle/>
        <a:p>
          <a:endParaRPr lang="en-US"/>
        </a:p>
      </dgm:t>
    </dgm:pt>
    <dgm:pt modelId="{B0424978-530D-4D0B-A168-306A8D9DDE8B}">
      <dgm:prSet/>
      <dgm:spPr>
        <a:solidFill>
          <a:schemeClr val="accent3">
            <a:lumMod val="20000"/>
            <a:lumOff val="80000"/>
            <a:alpha val="90000"/>
          </a:schemeClr>
        </a:solidFill>
        <a:ln>
          <a:noFill/>
        </a:ln>
      </dgm:spPr>
      <dgm:t>
        <a:bodyPr/>
        <a:lstStyle/>
        <a:p>
          <a:r>
            <a:rPr lang="en-US"/>
            <a:t>NEW DOC</a:t>
          </a:r>
        </a:p>
      </dgm:t>
    </dgm:pt>
    <dgm:pt modelId="{562C2C47-76D1-4CD5-8CF7-CC2FF6216BA5}" type="parTrans" cxnId="{36B9E481-7834-4366-8786-A0FD07BC02E4}">
      <dgm:prSet/>
      <dgm:spPr/>
      <dgm:t>
        <a:bodyPr/>
        <a:lstStyle/>
        <a:p>
          <a:endParaRPr lang="en-US"/>
        </a:p>
      </dgm:t>
    </dgm:pt>
    <dgm:pt modelId="{F5416267-F4FD-4DDB-9347-3928FB06428B}" type="sibTrans" cxnId="{36B9E481-7834-4366-8786-A0FD07BC02E4}">
      <dgm:prSet/>
      <dgm:spPr/>
      <dgm:t>
        <a:bodyPr/>
        <a:lstStyle/>
        <a:p>
          <a:endParaRPr lang="en-US"/>
        </a:p>
      </dgm:t>
    </dgm:pt>
    <dgm:pt modelId="{44E15A54-672A-40E7-A565-CEFE02C63780}" type="pres">
      <dgm:prSet presAssocID="{90399E35-F6CD-49C2-8E1A-515D482BDD39}" presName="root" presStyleCnt="0">
        <dgm:presLayoutVars>
          <dgm:chMax/>
          <dgm:chPref/>
          <dgm:animLvl val="lvl"/>
        </dgm:presLayoutVars>
      </dgm:prSet>
      <dgm:spPr/>
    </dgm:pt>
    <dgm:pt modelId="{9E89B2F2-CA15-45AD-924D-54AB2235B069}" type="pres">
      <dgm:prSet presAssocID="{90399E35-F6CD-49C2-8E1A-515D482BDD39}" presName="divider" presStyleLbl="fgAcc1" presStyleIdx="0" presStyleCnt="1"/>
      <dgm:spPr/>
    </dgm:pt>
    <dgm:pt modelId="{2D55CCBC-F207-41B7-AA82-6B42E9CA9A28}" type="pres">
      <dgm:prSet presAssocID="{90399E35-F6CD-49C2-8E1A-515D482BDD39}" presName="nodes" presStyleCnt="0">
        <dgm:presLayoutVars>
          <dgm:chMax/>
          <dgm:chPref/>
          <dgm:animLvl val="lvl"/>
        </dgm:presLayoutVars>
      </dgm:prSet>
      <dgm:spPr/>
    </dgm:pt>
    <dgm:pt modelId="{A8691CE0-740C-417F-A15B-9555091439D5}" type="pres">
      <dgm:prSet presAssocID="{08B3A8CF-2C00-4A48-BC9C-463C9D17D995}" presName="composite" presStyleCnt="0"/>
      <dgm:spPr/>
    </dgm:pt>
    <dgm:pt modelId="{9E77697C-9055-40D8-A1F6-DCDAFF8352FD}" type="pres">
      <dgm:prSet presAssocID="{08B3A8CF-2C00-4A48-BC9C-463C9D17D995}" presName="L1TextContainer" presStyleLbl="alignNode1" presStyleIdx="0" presStyleCnt="6" custLinFactNeighborY="-40500">
        <dgm:presLayoutVars>
          <dgm:chMax val="1"/>
          <dgm:chPref val="1"/>
          <dgm:bulletEnabled val="1"/>
        </dgm:presLayoutVars>
      </dgm:prSet>
      <dgm:spPr/>
    </dgm:pt>
    <dgm:pt modelId="{CCE58C87-0527-4FEE-BC6D-8AEB186E61DA}" type="pres">
      <dgm:prSet presAssocID="{08B3A8CF-2C00-4A48-BC9C-463C9D17D995}" presName="L2TextContainerWrapper" presStyleCnt="0">
        <dgm:presLayoutVars>
          <dgm:bulletEnabled val="1"/>
        </dgm:presLayoutVars>
      </dgm:prSet>
      <dgm:spPr/>
    </dgm:pt>
    <dgm:pt modelId="{B21B8F72-2E92-4649-85C5-02CE7663C817}" type="pres">
      <dgm:prSet presAssocID="{08B3A8CF-2C00-4A48-BC9C-463C9D17D995}" presName="L2TextContainer" presStyleLbl="bgAccFollowNode1" presStyleIdx="0" presStyleCnt="6" custLinFactNeighborY="-37836"/>
      <dgm:spPr/>
    </dgm:pt>
    <dgm:pt modelId="{A5CC28E6-6BC1-4961-8398-2E1A4FF62B51}" type="pres">
      <dgm:prSet presAssocID="{08B3A8CF-2C00-4A48-BC9C-463C9D17D995}" presName="FlexibleEmptyPlaceHolder" presStyleCnt="0"/>
      <dgm:spPr/>
    </dgm:pt>
    <dgm:pt modelId="{EAAC47B5-87A6-4460-A3A5-5CD76A9075A9}" type="pres">
      <dgm:prSet presAssocID="{08B3A8CF-2C00-4A48-BC9C-463C9D17D995}" presName="ConnectLine" presStyleLbl="sibTrans1D1" presStyleIdx="0" presStyleCnt="6"/>
      <dgm:spPr/>
    </dgm:pt>
    <dgm:pt modelId="{2FDAD0AC-3957-4FE7-BCED-1C5919B53D65}" type="pres">
      <dgm:prSet presAssocID="{08B3A8CF-2C00-4A48-BC9C-463C9D17D995}" presName="ConnectorPoint" presStyleLbl="node1" presStyleIdx="0"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1F630B08-6900-4C7F-B777-FBF534E9FB18}" type="pres">
      <dgm:prSet presAssocID="{08B3A8CF-2C00-4A48-BC9C-463C9D17D995}" presName="EmptyPlaceHolder" presStyleCnt="0"/>
      <dgm:spPr/>
    </dgm:pt>
    <dgm:pt modelId="{D542BDBA-BCEF-4D4B-8237-1A7D3DC4A981}" type="pres">
      <dgm:prSet presAssocID="{71CDA01F-80A3-44F8-B38D-319D7D3C16F6}" presName="spaceBetweenRectangles" presStyleCnt="0"/>
      <dgm:spPr/>
    </dgm:pt>
    <dgm:pt modelId="{2909E885-6429-4FC1-A88A-01C14402C6B1}" type="pres">
      <dgm:prSet presAssocID="{AAE67C45-04DA-47FA-986D-DA94F9121ACC}" presName="composite" presStyleCnt="0"/>
      <dgm:spPr/>
    </dgm:pt>
    <dgm:pt modelId="{2A982F4F-8E25-4BE2-9312-46E8A55560F1}" type="pres">
      <dgm:prSet presAssocID="{AAE67C45-04DA-47FA-986D-DA94F9121ACC}" presName="L1TextContainer" presStyleLbl="alignNode1" presStyleIdx="1" presStyleCnt="6" custLinFactNeighborY="49500">
        <dgm:presLayoutVars>
          <dgm:chMax val="1"/>
          <dgm:chPref val="1"/>
          <dgm:bulletEnabled val="1"/>
        </dgm:presLayoutVars>
      </dgm:prSet>
      <dgm:spPr/>
    </dgm:pt>
    <dgm:pt modelId="{6F42B316-4DF9-495C-8626-9D457413C00E}" type="pres">
      <dgm:prSet presAssocID="{AAE67C45-04DA-47FA-986D-DA94F9121ACC}" presName="L2TextContainerWrapper" presStyleCnt="0">
        <dgm:presLayoutVars>
          <dgm:bulletEnabled val="1"/>
        </dgm:presLayoutVars>
      </dgm:prSet>
      <dgm:spPr/>
    </dgm:pt>
    <dgm:pt modelId="{386A232D-27C4-4AF0-97BF-16137A8C00A1}" type="pres">
      <dgm:prSet presAssocID="{AAE67C45-04DA-47FA-986D-DA94F9121ACC}" presName="L2TextContainer" presStyleLbl="bgAccFollowNode1" presStyleIdx="1" presStyleCnt="6" custLinFactNeighborY="46244"/>
      <dgm:spPr/>
    </dgm:pt>
    <dgm:pt modelId="{0B0A2D4E-6325-4E64-9E49-060CAEEF95BC}" type="pres">
      <dgm:prSet presAssocID="{AAE67C45-04DA-47FA-986D-DA94F9121ACC}" presName="FlexibleEmptyPlaceHolder" presStyleCnt="0"/>
      <dgm:spPr/>
    </dgm:pt>
    <dgm:pt modelId="{A39A538A-6C10-4D41-A8DE-F12DDC0E66F2}" type="pres">
      <dgm:prSet presAssocID="{AAE67C45-04DA-47FA-986D-DA94F9121ACC}" presName="ConnectLine" presStyleLbl="sibTrans1D1" presStyleIdx="1" presStyleCnt="6"/>
      <dgm:spPr/>
    </dgm:pt>
    <dgm:pt modelId="{06DEB59C-4A46-4A33-AF20-3D0DD22EB501}" type="pres">
      <dgm:prSet presAssocID="{AAE67C45-04DA-47FA-986D-DA94F9121ACC}" presName="ConnectorPoint" presStyleLbl="node1" presStyleIdx="1"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F347F3DB-E25C-4490-9E5C-7C35C558E1FA}" type="pres">
      <dgm:prSet presAssocID="{AAE67C45-04DA-47FA-986D-DA94F9121ACC}" presName="EmptyPlaceHolder" presStyleCnt="0"/>
      <dgm:spPr/>
    </dgm:pt>
    <dgm:pt modelId="{6EE8E939-0A36-4503-9632-4B9E0F49F200}" type="pres">
      <dgm:prSet presAssocID="{42B9FB9C-165B-4635-9422-7BB89611F2C4}" presName="spaceBetweenRectangles" presStyleCnt="0"/>
      <dgm:spPr/>
    </dgm:pt>
    <dgm:pt modelId="{F5E669FC-6817-4ECC-A8C2-40E775B462C0}" type="pres">
      <dgm:prSet presAssocID="{160DB07F-B833-445F-B087-43D3324532EF}" presName="composite" presStyleCnt="0"/>
      <dgm:spPr/>
    </dgm:pt>
    <dgm:pt modelId="{424A8BB9-E723-470B-A31B-A05DE2FAC1AF}" type="pres">
      <dgm:prSet presAssocID="{160DB07F-B833-445F-B087-43D3324532EF}" presName="L1TextContainer" presStyleLbl="alignNode1" presStyleIdx="2" presStyleCnt="6" custLinFactNeighborY="-40500">
        <dgm:presLayoutVars>
          <dgm:chMax val="1"/>
          <dgm:chPref val="1"/>
          <dgm:bulletEnabled val="1"/>
        </dgm:presLayoutVars>
      </dgm:prSet>
      <dgm:spPr/>
    </dgm:pt>
    <dgm:pt modelId="{B4F67B2E-1ABB-466A-970A-4BCBACB9AF19}" type="pres">
      <dgm:prSet presAssocID="{160DB07F-B833-445F-B087-43D3324532EF}" presName="L2TextContainerWrapper" presStyleCnt="0">
        <dgm:presLayoutVars>
          <dgm:bulletEnabled val="1"/>
        </dgm:presLayoutVars>
      </dgm:prSet>
      <dgm:spPr/>
    </dgm:pt>
    <dgm:pt modelId="{E4049408-F298-4778-9958-DC2EA9B72326}" type="pres">
      <dgm:prSet presAssocID="{160DB07F-B833-445F-B087-43D3324532EF}" presName="L2TextContainer" presStyleLbl="bgAccFollowNode1" presStyleIdx="2" presStyleCnt="6" custLinFactNeighborY="-37836"/>
      <dgm:spPr/>
    </dgm:pt>
    <dgm:pt modelId="{7E39401F-DC2C-4039-913E-F281F2AD82F4}" type="pres">
      <dgm:prSet presAssocID="{160DB07F-B833-445F-B087-43D3324532EF}" presName="FlexibleEmptyPlaceHolder" presStyleCnt="0"/>
      <dgm:spPr/>
    </dgm:pt>
    <dgm:pt modelId="{B7BDA9AD-F8E4-4659-84B5-541296FCE58E}" type="pres">
      <dgm:prSet presAssocID="{160DB07F-B833-445F-B087-43D3324532EF}" presName="ConnectLine" presStyleLbl="sibTrans1D1" presStyleIdx="2" presStyleCnt="6"/>
      <dgm:spPr>
        <a:ln>
          <a:solidFill>
            <a:schemeClr val="accent1"/>
          </a:solidFill>
        </a:ln>
      </dgm:spPr>
    </dgm:pt>
    <dgm:pt modelId="{F0140EEB-2E58-46C7-BB45-49B52788B2E5}" type="pres">
      <dgm:prSet presAssocID="{160DB07F-B833-445F-B087-43D3324532EF}" presName="ConnectorPoint" presStyleLbl="node1" presStyleIdx="2" presStyleCnt="6"/>
      <dgm:spPr>
        <a:solidFill>
          <a:schemeClr val="accent1"/>
        </a:solidFill>
        <a:ln w="6350" cap="flat" cmpd="sng" algn="ctr">
          <a:solidFill>
            <a:schemeClr val="lt1">
              <a:hueOff val="0"/>
              <a:satOff val="0"/>
              <a:lumOff val="0"/>
              <a:alphaOff val="0"/>
            </a:schemeClr>
          </a:solidFill>
          <a:prstDash val="solid"/>
          <a:miter lim="800000"/>
        </a:ln>
        <a:effectLst/>
      </dgm:spPr>
    </dgm:pt>
    <dgm:pt modelId="{48D9349D-D6F0-4CD7-838A-81B89D837805}" type="pres">
      <dgm:prSet presAssocID="{160DB07F-B833-445F-B087-43D3324532EF}" presName="EmptyPlaceHolder" presStyleCnt="0"/>
      <dgm:spPr/>
    </dgm:pt>
    <dgm:pt modelId="{A58B0E11-9609-4A99-9537-E8D0FC326F89}" type="pres">
      <dgm:prSet presAssocID="{4C532759-B25E-4AD2-9B47-86644DCCB2F5}" presName="spaceBetweenRectangles" presStyleCnt="0"/>
      <dgm:spPr/>
    </dgm:pt>
    <dgm:pt modelId="{AA7F16BF-8CFB-417D-AF19-BC3E512CF854}" type="pres">
      <dgm:prSet presAssocID="{36C348F4-D603-4D09-BC6A-ECFFBDB2807B}" presName="composite" presStyleCnt="0"/>
      <dgm:spPr/>
    </dgm:pt>
    <dgm:pt modelId="{5E6F6F32-E4E8-4C73-9C75-8E6B7759F4B2}" type="pres">
      <dgm:prSet presAssocID="{36C348F4-D603-4D09-BC6A-ECFFBDB2807B}" presName="L1TextContainer" presStyleLbl="alignNode1" presStyleIdx="3" presStyleCnt="6" custLinFactNeighborY="49500">
        <dgm:presLayoutVars>
          <dgm:chMax val="1"/>
          <dgm:chPref val="1"/>
          <dgm:bulletEnabled val="1"/>
        </dgm:presLayoutVars>
      </dgm:prSet>
      <dgm:spPr/>
    </dgm:pt>
    <dgm:pt modelId="{78F448B6-3C30-4B30-88F7-74FAF3189F2A}" type="pres">
      <dgm:prSet presAssocID="{36C348F4-D603-4D09-BC6A-ECFFBDB2807B}" presName="L2TextContainerWrapper" presStyleCnt="0">
        <dgm:presLayoutVars>
          <dgm:bulletEnabled val="1"/>
        </dgm:presLayoutVars>
      </dgm:prSet>
      <dgm:spPr/>
    </dgm:pt>
    <dgm:pt modelId="{BC9D0CBF-B0C4-4AA2-8F80-CDCF86406591}" type="pres">
      <dgm:prSet presAssocID="{36C348F4-D603-4D09-BC6A-ECFFBDB2807B}" presName="L2TextContainer" presStyleLbl="bgAccFollowNode1" presStyleIdx="3" presStyleCnt="6" custLinFactNeighborY="46244"/>
      <dgm:spPr/>
    </dgm:pt>
    <dgm:pt modelId="{AC99CF53-0D6A-4525-85C4-00EEE9159EA7}" type="pres">
      <dgm:prSet presAssocID="{36C348F4-D603-4D09-BC6A-ECFFBDB2807B}" presName="FlexibleEmptyPlaceHolder" presStyleCnt="0"/>
      <dgm:spPr/>
    </dgm:pt>
    <dgm:pt modelId="{CE688C10-2EB8-4015-A5E2-03B523B1A896}" type="pres">
      <dgm:prSet presAssocID="{36C348F4-D603-4D09-BC6A-ECFFBDB2807B}" presName="ConnectLine" presStyleLbl="sibTrans1D1" presStyleIdx="3" presStyleCnt="6"/>
      <dgm:spPr/>
    </dgm:pt>
    <dgm:pt modelId="{A3BFDF67-D908-45AB-832B-A6C9B6518B9A}" type="pres">
      <dgm:prSet presAssocID="{36C348F4-D603-4D09-BC6A-ECFFBDB2807B}" presName="ConnectorPoint" presStyleLbl="node1" presStyleIdx="3"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9ADBFC33-03D1-42FB-9AEB-498818715EAD}" type="pres">
      <dgm:prSet presAssocID="{36C348F4-D603-4D09-BC6A-ECFFBDB2807B}" presName="EmptyPlaceHolder" presStyleCnt="0"/>
      <dgm:spPr/>
    </dgm:pt>
    <dgm:pt modelId="{2D21490F-5A55-4099-95C2-29280877C74C}" type="pres">
      <dgm:prSet presAssocID="{CEC79C76-4E50-4340-BDDB-D7D143070BED}" presName="spaceBetweenRectangles" presStyleCnt="0"/>
      <dgm:spPr/>
    </dgm:pt>
    <dgm:pt modelId="{B1C882F7-15C9-4A4E-8E63-8AE8C2EAED4B}" type="pres">
      <dgm:prSet presAssocID="{FB650776-B06B-4563-A2A2-D1D732A95F93}" presName="composite" presStyleCnt="0"/>
      <dgm:spPr/>
    </dgm:pt>
    <dgm:pt modelId="{8A91D29B-D5C0-4F1E-94F9-C4F0C8B375F5}" type="pres">
      <dgm:prSet presAssocID="{FB650776-B06B-4563-A2A2-D1D732A95F93}" presName="L1TextContainer" presStyleLbl="alignNode1" presStyleIdx="4" presStyleCnt="6" custLinFactNeighborY="-40500">
        <dgm:presLayoutVars>
          <dgm:chMax val="1"/>
          <dgm:chPref val="1"/>
          <dgm:bulletEnabled val="1"/>
        </dgm:presLayoutVars>
      </dgm:prSet>
      <dgm:spPr/>
    </dgm:pt>
    <dgm:pt modelId="{0F78A3B1-16C9-46D7-88ED-2A17667E4C16}" type="pres">
      <dgm:prSet presAssocID="{FB650776-B06B-4563-A2A2-D1D732A95F93}" presName="L2TextContainerWrapper" presStyleCnt="0">
        <dgm:presLayoutVars>
          <dgm:bulletEnabled val="1"/>
        </dgm:presLayoutVars>
      </dgm:prSet>
      <dgm:spPr/>
    </dgm:pt>
    <dgm:pt modelId="{5E7FA6AD-9577-43B8-AE73-12838A5E94F0}" type="pres">
      <dgm:prSet presAssocID="{FB650776-B06B-4563-A2A2-D1D732A95F93}" presName="L2TextContainer" presStyleLbl="bgAccFollowNode1" presStyleIdx="4" presStyleCnt="6" custLinFactNeighborY="-37836"/>
      <dgm:spPr/>
    </dgm:pt>
    <dgm:pt modelId="{2A5221BA-927E-429E-9042-44D1BD216622}" type="pres">
      <dgm:prSet presAssocID="{FB650776-B06B-4563-A2A2-D1D732A95F93}" presName="FlexibleEmptyPlaceHolder" presStyleCnt="0"/>
      <dgm:spPr/>
    </dgm:pt>
    <dgm:pt modelId="{3B3144E9-80D0-4A1A-8AF7-7B126465C27D}" type="pres">
      <dgm:prSet presAssocID="{FB650776-B06B-4563-A2A2-D1D732A95F93}" presName="ConnectLine" presStyleLbl="sibTrans1D1" presStyleIdx="4" presStyleCnt="6"/>
      <dgm:spPr/>
    </dgm:pt>
    <dgm:pt modelId="{9D11E2F1-1FF0-415B-8F73-4CF11DE63406}" type="pres">
      <dgm:prSet presAssocID="{FB650776-B06B-4563-A2A2-D1D732A95F93}" presName="ConnectorPoint" presStyleLbl="node1" presStyleIdx="4"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5CE89B88-C9FF-4A6F-8A84-DCF2AEB4A50C}" type="pres">
      <dgm:prSet presAssocID="{FB650776-B06B-4563-A2A2-D1D732A95F93}" presName="EmptyPlaceHolder" presStyleCnt="0"/>
      <dgm:spPr/>
    </dgm:pt>
    <dgm:pt modelId="{390B8061-C0ED-4945-B942-B1AEE2AFFDA0}" type="pres">
      <dgm:prSet presAssocID="{F791F3B0-E647-4AAD-830B-E5C5BA352FCA}" presName="spaceBetweenRectangles" presStyleCnt="0"/>
      <dgm:spPr/>
    </dgm:pt>
    <dgm:pt modelId="{4D05471C-DD70-4D37-800D-D95639A79EDF}" type="pres">
      <dgm:prSet presAssocID="{DF11CE21-2502-47AE-B0AA-53A57410F010}" presName="composite" presStyleCnt="0"/>
      <dgm:spPr/>
    </dgm:pt>
    <dgm:pt modelId="{8642440F-9FBD-4A64-A3DF-09F54FD3D5DC}" type="pres">
      <dgm:prSet presAssocID="{DF11CE21-2502-47AE-B0AA-53A57410F010}" presName="L1TextContainer" presStyleLbl="alignNode1" presStyleIdx="5" presStyleCnt="6" custLinFactNeighborY="49500">
        <dgm:presLayoutVars>
          <dgm:chMax val="1"/>
          <dgm:chPref val="1"/>
          <dgm:bulletEnabled val="1"/>
        </dgm:presLayoutVars>
      </dgm:prSet>
      <dgm:spPr/>
    </dgm:pt>
    <dgm:pt modelId="{4C21EA68-2539-4328-B83C-F82FCA814566}" type="pres">
      <dgm:prSet presAssocID="{DF11CE21-2502-47AE-B0AA-53A57410F010}" presName="L2TextContainerWrapper" presStyleCnt="0">
        <dgm:presLayoutVars>
          <dgm:bulletEnabled val="1"/>
        </dgm:presLayoutVars>
      </dgm:prSet>
      <dgm:spPr/>
    </dgm:pt>
    <dgm:pt modelId="{C778780C-9449-405F-B24E-44EE67AB434A}" type="pres">
      <dgm:prSet presAssocID="{DF11CE21-2502-47AE-B0AA-53A57410F010}" presName="L2TextContainer" presStyleLbl="bgAccFollowNode1" presStyleIdx="5" presStyleCnt="6" custLinFactNeighborY="46244"/>
      <dgm:spPr/>
    </dgm:pt>
    <dgm:pt modelId="{E75BA28E-C0BC-4F83-A2DC-9B56D94A72F3}" type="pres">
      <dgm:prSet presAssocID="{DF11CE21-2502-47AE-B0AA-53A57410F010}" presName="FlexibleEmptyPlaceHolder" presStyleCnt="0"/>
      <dgm:spPr/>
    </dgm:pt>
    <dgm:pt modelId="{C5F2FE57-B518-486A-8AAC-84685473E564}" type="pres">
      <dgm:prSet presAssocID="{DF11CE21-2502-47AE-B0AA-53A57410F010}" presName="ConnectLine" presStyleLbl="sibTrans1D1" presStyleIdx="5" presStyleCnt="6"/>
      <dgm:spPr/>
    </dgm:pt>
    <dgm:pt modelId="{C4CAD133-7933-4CB4-B9ED-ED5D5A58EE81}" type="pres">
      <dgm:prSet presAssocID="{DF11CE21-2502-47AE-B0AA-53A57410F010}" presName="ConnectorPoint" presStyleLbl="node1" presStyleIdx="5"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14F07BE-37B8-404F-AEA5-8664E95EC39F}" type="pres">
      <dgm:prSet presAssocID="{DF11CE21-2502-47AE-B0AA-53A57410F010}" presName="EmptyPlaceHolder" presStyleCnt="0"/>
      <dgm:spPr/>
    </dgm:pt>
  </dgm:ptLst>
  <dgm:cxnLst>
    <dgm:cxn modelId="{2547720E-340C-4478-9571-4B41BDD39F00}" srcId="{AAE67C45-04DA-47FA-986D-DA94F9121ACC}" destId="{A512EC03-2BC9-45E0-9072-3717D169E4B1}" srcOrd="0" destOrd="0" parTransId="{2ABEA1BA-505E-40E7-821E-EFA41196307F}" sibTransId="{2B45EB22-B238-42FE-9543-A61F17483C6E}"/>
    <dgm:cxn modelId="{A8F0DD0F-696D-4CDE-B803-8346C0DBA76D}" type="presOf" srcId="{B0424978-530D-4D0B-A168-306A8D9DDE8B}" destId="{C778780C-9449-405F-B24E-44EE67AB434A}" srcOrd="0" destOrd="0" presId="urn:microsoft.com/office/officeart/2017/3/layout/HorizontalLabelsTimeline"/>
    <dgm:cxn modelId="{919F2711-BA8C-4362-A920-F5B71CB70DCD}" type="presOf" srcId="{2CC72565-B0C4-4F20-A846-76ECF009C6AC}" destId="{BC9D0CBF-B0C4-4AA2-8F80-CDCF86406591}" srcOrd="0" destOrd="0" presId="urn:microsoft.com/office/officeart/2017/3/layout/HorizontalLabelsTimeline"/>
    <dgm:cxn modelId="{52E7A217-5ACA-4BD4-A49D-330EA6E50810}" type="presOf" srcId="{160DB07F-B833-445F-B087-43D3324532EF}" destId="{424A8BB9-E723-470B-A31B-A05DE2FAC1AF}" srcOrd="0" destOrd="0" presId="urn:microsoft.com/office/officeart/2017/3/layout/HorizontalLabelsTimeline"/>
    <dgm:cxn modelId="{EA82AF29-036A-4724-8B8D-824B7925418D}" type="presOf" srcId="{D018C2E4-5F7A-4AD4-B2C1-906ED87A4DFC}" destId="{5E7FA6AD-9577-43B8-AE73-12838A5E94F0}" srcOrd="0" destOrd="0" presId="urn:microsoft.com/office/officeart/2017/3/layout/HorizontalLabelsTimeline"/>
    <dgm:cxn modelId="{4BA91D2E-10DF-4622-ABB4-A15DAE758379}" type="presOf" srcId="{36C348F4-D603-4D09-BC6A-ECFFBDB2807B}" destId="{5E6F6F32-E4E8-4C73-9C75-8E6B7759F4B2}" srcOrd="0" destOrd="0" presId="urn:microsoft.com/office/officeart/2017/3/layout/HorizontalLabelsTimeline"/>
    <dgm:cxn modelId="{9841232F-DBEE-4AE5-BECA-908975B1AA92}" srcId="{FB650776-B06B-4563-A2A2-D1D732A95F93}" destId="{D018C2E4-5F7A-4AD4-B2C1-906ED87A4DFC}" srcOrd="0" destOrd="0" parTransId="{16CA8427-749C-4251-8884-F1C7C4EFE2E3}" sibTransId="{398399BE-046C-4051-B476-E96692096700}"/>
    <dgm:cxn modelId="{DF43D936-467F-4A52-AF14-8A08C18F192E}" type="presOf" srcId="{145DBBE7-6CA9-439F-8588-D473FDD99125}" destId="{E4049408-F298-4778-9958-DC2EA9B72326}" srcOrd="0" destOrd="0" presId="urn:microsoft.com/office/officeart/2017/3/layout/HorizontalLabelsTimeline"/>
    <dgm:cxn modelId="{FE03D240-AE6C-4C88-B75F-8BDFF747E7A6}" srcId="{90399E35-F6CD-49C2-8E1A-515D482BDD39}" destId="{36C348F4-D603-4D09-BC6A-ECFFBDB2807B}" srcOrd="3" destOrd="0" parTransId="{A83C9E37-A893-42B7-AE83-773424EEC611}" sibTransId="{CEC79C76-4E50-4340-BDDB-D7D143070BED}"/>
    <dgm:cxn modelId="{E36DD66C-0617-4786-8F25-42821F91499C}" type="presOf" srcId="{90399E35-F6CD-49C2-8E1A-515D482BDD39}" destId="{44E15A54-672A-40E7-A565-CEFE02C63780}" srcOrd="0" destOrd="0" presId="urn:microsoft.com/office/officeart/2017/3/layout/HorizontalLabelsTimeline"/>
    <dgm:cxn modelId="{AEE9C85A-389F-4B30-81B6-B96982A97B1E}" type="presOf" srcId="{AAE67C45-04DA-47FA-986D-DA94F9121ACC}" destId="{2A982F4F-8E25-4BE2-9312-46E8A55560F1}" srcOrd="0" destOrd="0" presId="urn:microsoft.com/office/officeart/2017/3/layout/HorizontalLabelsTimeline"/>
    <dgm:cxn modelId="{36B9E481-7834-4366-8786-A0FD07BC02E4}" srcId="{DF11CE21-2502-47AE-B0AA-53A57410F010}" destId="{B0424978-530D-4D0B-A168-306A8D9DDE8B}" srcOrd="0" destOrd="0" parTransId="{562C2C47-76D1-4CD5-8CF7-CC2FF6216BA5}" sibTransId="{F5416267-F4FD-4DDB-9347-3928FB06428B}"/>
    <dgm:cxn modelId="{DAE62785-A1B5-4ABC-A6BB-32FF0DB7DEE6}" type="presOf" srcId="{DF11CE21-2502-47AE-B0AA-53A57410F010}" destId="{8642440F-9FBD-4A64-A3DF-09F54FD3D5DC}" srcOrd="0" destOrd="0" presId="urn:microsoft.com/office/officeart/2017/3/layout/HorizontalLabelsTimeline"/>
    <dgm:cxn modelId="{0F74D295-3BBF-464B-A5F6-DDDC6FBECEC3}" srcId="{36C348F4-D603-4D09-BC6A-ECFFBDB2807B}" destId="{2CC72565-B0C4-4F20-A846-76ECF009C6AC}" srcOrd="0" destOrd="0" parTransId="{87611029-38D7-4F89-BC95-C9F03296F361}" sibTransId="{2744361C-F05B-4DC9-A159-1460BED59318}"/>
    <dgm:cxn modelId="{27BA759B-92AC-486D-BE32-A5138BAF0714}" srcId="{90399E35-F6CD-49C2-8E1A-515D482BDD39}" destId="{AAE67C45-04DA-47FA-986D-DA94F9121ACC}" srcOrd="1" destOrd="0" parTransId="{92C0CBE8-2B80-485A-8343-6ECB674C5A1E}" sibTransId="{42B9FB9C-165B-4635-9422-7BB89611F2C4}"/>
    <dgm:cxn modelId="{4D30849E-A9E3-4ADA-89BB-B034E903C579}" type="presOf" srcId="{FB650776-B06B-4563-A2A2-D1D732A95F93}" destId="{8A91D29B-D5C0-4F1E-94F9-C4F0C8B375F5}" srcOrd="0" destOrd="0" presId="urn:microsoft.com/office/officeart/2017/3/layout/HorizontalLabelsTimeline"/>
    <dgm:cxn modelId="{607F10A2-DE57-4C8F-B3BE-437F38DC5A30}" type="presOf" srcId="{A512EC03-2BC9-45E0-9072-3717D169E4B1}" destId="{386A232D-27C4-4AF0-97BF-16137A8C00A1}" srcOrd="0" destOrd="0" presId="urn:microsoft.com/office/officeart/2017/3/layout/HorizontalLabelsTimeline"/>
    <dgm:cxn modelId="{1B5181A7-5030-43E6-A1FF-3006A14DC05E}" srcId="{90399E35-F6CD-49C2-8E1A-515D482BDD39}" destId="{160DB07F-B833-445F-B087-43D3324532EF}" srcOrd="2" destOrd="0" parTransId="{C1A26AC1-14AB-4B2D-BE37-7A3D0ED1B24C}" sibTransId="{4C532759-B25E-4AD2-9B47-86644DCCB2F5}"/>
    <dgm:cxn modelId="{B25D75AB-76D2-4039-B91E-EB1E07068ADD}" srcId="{90399E35-F6CD-49C2-8E1A-515D482BDD39}" destId="{FB650776-B06B-4563-A2A2-D1D732A95F93}" srcOrd="4" destOrd="0" parTransId="{232C6F20-D326-49D1-983D-79D804B7FB33}" sibTransId="{F791F3B0-E647-4AAD-830B-E5C5BA352FCA}"/>
    <dgm:cxn modelId="{4F7896B4-6EC3-486E-88DD-08720EB5A699}" srcId="{08B3A8CF-2C00-4A48-BC9C-463C9D17D995}" destId="{64AD0A0C-7220-42B3-8AE1-88431D162BF3}" srcOrd="0" destOrd="0" parTransId="{1C8A490B-4574-4CDE-A2BA-EDAB079F15E6}" sibTransId="{4FFB718F-0AFE-4FC8-BDFB-25E8D99C20B3}"/>
    <dgm:cxn modelId="{D2E5D9B9-41D6-4938-B854-060BAE9A9580}" type="presOf" srcId="{64AD0A0C-7220-42B3-8AE1-88431D162BF3}" destId="{B21B8F72-2E92-4649-85C5-02CE7663C817}" srcOrd="0" destOrd="0" presId="urn:microsoft.com/office/officeart/2017/3/layout/HorizontalLabelsTimeline"/>
    <dgm:cxn modelId="{53B5FBC0-8BDE-42CB-BE44-9B8CAC25DACA}" type="presOf" srcId="{08B3A8CF-2C00-4A48-BC9C-463C9D17D995}" destId="{9E77697C-9055-40D8-A1F6-DCDAFF8352FD}" srcOrd="0" destOrd="0" presId="urn:microsoft.com/office/officeart/2017/3/layout/HorizontalLabelsTimeline"/>
    <dgm:cxn modelId="{37A4FFCA-C4D4-45F8-853A-EA2A79094B2C}" srcId="{160DB07F-B833-445F-B087-43D3324532EF}" destId="{145DBBE7-6CA9-439F-8588-D473FDD99125}" srcOrd="0" destOrd="0" parTransId="{062A2EDC-0BB8-4160-A79A-33513976A9CB}" sibTransId="{7D3B4F33-D8E7-49CC-81CC-C7ED0741FEEB}"/>
    <dgm:cxn modelId="{E9DAB1D0-A9A3-44FF-985B-B1831FFD9EC0}" srcId="{90399E35-F6CD-49C2-8E1A-515D482BDD39}" destId="{08B3A8CF-2C00-4A48-BC9C-463C9D17D995}" srcOrd="0" destOrd="0" parTransId="{1B628018-26EE-4209-B6F9-BE472EDA0CA0}" sibTransId="{71CDA01F-80A3-44F8-B38D-319D7D3C16F6}"/>
    <dgm:cxn modelId="{8ACAEFEB-87DC-4D4E-8F33-F910F2DA9BBD}" srcId="{90399E35-F6CD-49C2-8E1A-515D482BDD39}" destId="{DF11CE21-2502-47AE-B0AA-53A57410F010}" srcOrd="5" destOrd="0" parTransId="{EC953200-6555-47B0-9C8B-E55E2D937E5D}" sibTransId="{532E4A99-1889-46C8-8629-6004270D8607}"/>
    <dgm:cxn modelId="{A14A9966-FD42-4FFD-A0F4-620A0419C212}" type="presParOf" srcId="{44E15A54-672A-40E7-A565-CEFE02C63780}" destId="{9E89B2F2-CA15-45AD-924D-54AB2235B069}" srcOrd="0" destOrd="0" presId="urn:microsoft.com/office/officeart/2017/3/layout/HorizontalLabelsTimeline"/>
    <dgm:cxn modelId="{C6837B57-D9C7-49A3-84F9-2709D6EC8A27}" type="presParOf" srcId="{44E15A54-672A-40E7-A565-CEFE02C63780}" destId="{2D55CCBC-F207-41B7-AA82-6B42E9CA9A28}" srcOrd="1" destOrd="0" presId="urn:microsoft.com/office/officeart/2017/3/layout/HorizontalLabelsTimeline"/>
    <dgm:cxn modelId="{F85AE5E9-FE00-4359-95D7-675D222B1CA3}" type="presParOf" srcId="{2D55CCBC-F207-41B7-AA82-6B42E9CA9A28}" destId="{A8691CE0-740C-417F-A15B-9555091439D5}" srcOrd="0" destOrd="0" presId="urn:microsoft.com/office/officeart/2017/3/layout/HorizontalLabelsTimeline"/>
    <dgm:cxn modelId="{58380E2F-8DF4-471D-8C9A-8DE6B41AAA1D}" type="presParOf" srcId="{A8691CE0-740C-417F-A15B-9555091439D5}" destId="{9E77697C-9055-40D8-A1F6-DCDAFF8352FD}" srcOrd="0" destOrd="0" presId="urn:microsoft.com/office/officeart/2017/3/layout/HorizontalLabelsTimeline"/>
    <dgm:cxn modelId="{30F2E72A-7C32-49D4-8655-ECB3C7BC2225}" type="presParOf" srcId="{A8691CE0-740C-417F-A15B-9555091439D5}" destId="{CCE58C87-0527-4FEE-BC6D-8AEB186E61DA}" srcOrd="1" destOrd="0" presId="urn:microsoft.com/office/officeart/2017/3/layout/HorizontalLabelsTimeline"/>
    <dgm:cxn modelId="{78142DAE-82D6-4764-9BB0-8FFE00EEE711}" type="presParOf" srcId="{CCE58C87-0527-4FEE-BC6D-8AEB186E61DA}" destId="{B21B8F72-2E92-4649-85C5-02CE7663C817}" srcOrd="0" destOrd="0" presId="urn:microsoft.com/office/officeart/2017/3/layout/HorizontalLabelsTimeline"/>
    <dgm:cxn modelId="{BF8F3EB4-5875-49A0-A2BD-20888C3AD401}" type="presParOf" srcId="{CCE58C87-0527-4FEE-BC6D-8AEB186E61DA}" destId="{A5CC28E6-6BC1-4961-8398-2E1A4FF62B51}" srcOrd="1" destOrd="0" presId="urn:microsoft.com/office/officeart/2017/3/layout/HorizontalLabelsTimeline"/>
    <dgm:cxn modelId="{837E8DB5-58AA-4911-A9D3-3B3E2F31673E}" type="presParOf" srcId="{A8691CE0-740C-417F-A15B-9555091439D5}" destId="{EAAC47B5-87A6-4460-A3A5-5CD76A9075A9}" srcOrd="2" destOrd="0" presId="urn:microsoft.com/office/officeart/2017/3/layout/HorizontalLabelsTimeline"/>
    <dgm:cxn modelId="{EEDEB548-1F2D-473B-A66D-4BD5A35328F5}" type="presParOf" srcId="{A8691CE0-740C-417F-A15B-9555091439D5}" destId="{2FDAD0AC-3957-4FE7-BCED-1C5919B53D65}" srcOrd="3" destOrd="0" presId="urn:microsoft.com/office/officeart/2017/3/layout/HorizontalLabelsTimeline"/>
    <dgm:cxn modelId="{E46FB7EE-69D4-44A4-9C6D-4E60AB5AE92E}" type="presParOf" srcId="{A8691CE0-740C-417F-A15B-9555091439D5}" destId="{1F630B08-6900-4C7F-B777-FBF534E9FB18}" srcOrd="4" destOrd="0" presId="urn:microsoft.com/office/officeart/2017/3/layout/HorizontalLabelsTimeline"/>
    <dgm:cxn modelId="{CA241B0C-58F1-4A60-8001-8CBB1B5CFEF8}" type="presParOf" srcId="{2D55CCBC-F207-41B7-AA82-6B42E9CA9A28}" destId="{D542BDBA-BCEF-4D4B-8237-1A7D3DC4A981}" srcOrd="1" destOrd="0" presId="urn:microsoft.com/office/officeart/2017/3/layout/HorizontalLabelsTimeline"/>
    <dgm:cxn modelId="{0729400F-2E0F-4D12-8386-6A85EF2139A5}" type="presParOf" srcId="{2D55CCBC-F207-41B7-AA82-6B42E9CA9A28}" destId="{2909E885-6429-4FC1-A88A-01C14402C6B1}" srcOrd="2" destOrd="0" presId="urn:microsoft.com/office/officeart/2017/3/layout/HorizontalLabelsTimeline"/>
    <dgm:cxn modelId="{0F01A66A-9D8F-43B3-A30B-E0F9854933DF}" type="presParOf" srcId="{2909E885-6429-4FC1-A88A-01C14402C6B1}" destId="{2A982F4F-8E25-4BE2-9312-46E8A55560F1}" srcOrd="0" destOrd="0" presId="urn:microsoft.com/office/officeart/2017/3/layout/HorizontalLabelsTimeline"/>
    <dgm:cxn modelId="{32CA603D-4F76-446D-AF46-74B7ED0400E2}" type="presParOf" srcId="{2909E885-6429-4FC1-A88A-01C14402C6B1}" destId="{6F42B316-4DF9-495C-8626-9D457413C00E}" srcOrd="1" destOrd="0" presId="urn:microsoft.com/office/officeart/2017/3/layout/HorizontalLabelsTimeline"/>
    <dgm:cxn modelId="{FD8ED801-5B9B-47A9-BE28-BB8B5915BE45}" type="presParOf" srcId="{6F42B316-4DF9-495C-8626-9D457413C00E}" destId="{386A232D-27C4-4AF0-97BF-16137A8C00A1}" srcOrd="0" destOrd="0" presId="urn:microsoft.com/office/officeart/2017/3/layout/HorizontalLabelsTimeline"/>
    <dgm:cxn modelId="{EFE9453F-D52D-456D-ACED-66F3F0508A20}" type="presParOf" srcId="{6F42B316-4DF9-495C-8626-9D457413C00E}" destId="{0B0A2D4E-6325-4E64-9E49-060CAEEF95BC}" srcOrd="1" destOrd="0" presId="urn:microsoft.com/office/officeart/2017/3/layout/HorizontalLabelsTimeline"/>
    <dgm:cxn modelId="{2542CD5D-CA02-41B6-AB7A-95426FA11091}" type="presParOf" srcId="{2909E885-6429-4FC1-A88A-01C14402C6B1}" destId="{A39A538A-6C10-4D41-A8DE-F12DDC0E66F2}" srcOrd="2" destOrd="0" presId="urn:microsoft.com/office/officeart/2017/3/layout/HorizontalLabelsTimeline"/>
    <dgm:cxn modelId="{4FF92BBA-0BEA-44AA-BE4E-D6ED71D52813}" type="presParOf" srcId="{2909E885-6429-4FC1-A88A-01C14402C6B1}" destId="{06DEB59C-4A46-4A33-AF20-3D0DD22EB501}" srcOrd="3" destOrd="0" presId="urn:microsoft.com/office/officeart/2017/3/layout/HorizontalLabelsTimeline"/>
    <dgm:cxn modelId="{CD889D4B-BA3D-4FEE-A47C-923A5BD1C6E7}" type="presParOf" srcId="{2909E885-6429-4FC1-A88A-01C14402C6B1}" destId="{F347F3DB-E25C-4490-9E5C-7C35C558E1FA}" srcOrd="4" destOrd="0" presId="urn:microsoft.com/office/officeart/2017/3/layout/HorizontalLabelsTimeline"/>
    <dgm:cxn modelId="{F3E6BC75-FF34-45A8-AF20-E2769DFF98BA}" type="presParOf" srcId="{2D55CCBC-F207-41B7-AA82-6B42E9CA9A28}" destId="{6EE8E939-0A36-4503-9632-4B9E0F49F200}" srcOrd="3" destOrd="0" presId="urn:microsoft.com/office/officeart/2017/3/layout/HorizontalLabelsTimeline"/>
    <dgm:cxn modelId="{1B1E61EC-68D0-4767-8063-8F0B32493D82}" type="presParOf" srcId="{2D55CCBC-F207-41B7-AA82-6B42E9CA9A28}" destId="{F5E669FC-6817-4ECC-A8C2-40E775B462C0}" srcOrd="4" destOrd="0" presId="urn:microsoft.com/office/officeart/2017/3/layout/HorizontalLabelsTimeline"/>
    <dgm:cxn modelId="{447F1BFD-AAD9-40C2-97C1-6020B6EBC2C5}" type="presParOf" srcId="{F5E669FC-6817-4ECC-A8C2-40E775B462C0}" destId="{424A8BB9-E723-470B-A31B-A05DE2FAC1AF}" srcOrd="0" destOrd="0" presId="urn:microsoft.com/office/officeart/2017/3/layout/HorizontalLabelsTimeline"/>
    <dgm:cxn modelId="{74C54E50-1104-4BA2-863B-8075D77761EE}" type="presParOf" srcId="{F5E669FC-6817-4ECC-A8C2-40E775B462C0}" destId="{B4F67B2E-1ABB-466A-970A-4BCBACB9AF19}" srcOrd="1" destOrd="0" presId="urn:microsoft.com/office/officeart/2017/3/layout/HorizontalLabelsTimeline"/>
    <dgm:cxn modelId="{73D41042-0440-43A4-9EC3-5D9AFD180621}" type="presParOf" srcId="{B4F67B2E-1ABB-466A-970A-4BCBACB9AF19}" destId="{E4049408-F298-4778-9958-DC2EA9B72326}" srcOrd="0" destOrd="0" presId="urn:microsoft.com/office/officeart/2017/3/layout/HorizontalLabelsTimeline"/>
    <dgm:cxn modelId="{36AB0372-2510-44FF-8DF0-DCB3BB22886D}" type="presParOf" srcId="{B4F67B2E-1ABB-466A-970A-4BCBACB9AF19}" destId="{7E39401F-DC2C-4039-913E-F281F2AD82F4}" srcOrd="1" destOrd="0" presId="urn:microsoft.com/office/officeart/2017/3/layout/HorizontalLabelsTimeline"/>
    <dgm:cxn modelId="{8EBA2E0F-BBFC-4438-BF0A-D986E8CD65B4}" type="presParOf" srcId="{F5E669FC-6817-4ECC-A8C2-40E775B462C0}" destId="{B7BDA9AD-F8E4-4659-84B5-541296FCE58E}" srcOrd="2" destOrd="0" presId="urn:microsoft.com/office/officeart/2017/3/layout/HorizontalLabelsTimeline"/>
    <dgm:cxn modelId="{AF6E8885-E476-4285-AD8A-CFDEA0606A86}" type="presParOf" srcId="{F5E669FC-6817-4ECC-A8C2-40E775B462C0}" destId="{F0140EEB-2E58-46C7-BB45-49B52788B2E5}" srcOrd="3" destOrd="0" presId="urn:microsoft.com/office/officeart/2017/3/layout/HorizontalLabelsTimeline"/>
    <dgm:cxn modelId="{5FD9C979-97D9-4C72-8557-7601AC904541}" type="presParOf" srcId="{F5E669FC-6817-4ECC-A8C2-40E775B462C0}" destId="{48D9349D-D6F0-4CD7-838A-81B89D837805}" srcOrd="4" destOrd="0" presId="urn:microsoft.com/office/officeart/2017/3/layout/HorizontalLabelsTimeline"/>
    <dgm:cxn modelId="{108C8647-AB26-44A8-8039-0DCBB80BD819}" type="presParOf" srcId="{2D55CCBC-F207-41B7-AA82-6B42E9CA9A28}" destId="{A58B0E11-9609-4A99-9537-E8D0FC326F89}" srcOrd="5" destOrd="0" presId="urn:microsoft.com/office/officeart/2017/3/layout/HorizontalLabelsTimeline"/>
    <dgm:cxn modelId="{7A8DCD6C-B3BB-446C-B6C5-87E8A842B1FC}" type="presParOf" srcId="{2D55CCBC-F207-41B7-AA82-6B42E9CA9A28}" destId="{AA7F16BF-8CFB-417D-AF19-BC3E512CF854}" srcOrd="6" destOrd="0" presId="urn:microsoft.com/office/officeart/2017/3/layout/HorizontalLabelsTimeline"/>
    <dgm:cxn modelId="{544ED29B-57B5-4B68-BE75-55317A2373BD}" type="presParOf" srcId="{AA7F16BF-8CFB-417D-AF19-BC3E512CF854}" destId="{5E6F6F32-E4E8-4C73-9C75-8E6B7759F4B2}" srcOrd="0" destOrd="0" presId="urn:microsoft.com/office/officeart/2017/3/layout/HorizontalLabelsTimeline"/>
    <dgm:cxn modelId="{11431DE9-0391-4F92-9AAF-6053576704FF}" type="presParOf" srcId="{AA7F16BF-8CFB-417D-AF19-BC3E512CF854}" destId="{78F448B6-3C30-4B30-88F7-74FAF3189F2A}" srcOrd="1" destOrd="0" presId="urn:microsoft.com/office/officeart/2017/3/layout/HorizontalLabelsTimeline"/>
    <dgm:cxn modelId="{E3E17848-BBB1-4A8E-8582-CA67F5C74DC6}" type="presParOf" srcId="{78F448B6-3C30-4B30-88F7-74FAF3189F2A}" destId="{BC9D0CBF-B0C4-4AA2-8F80-CDCF86406591}" srcOrd="0" destOrd="0" presId="urn:microsoft.com/office/officeart/2017/3/layout/HorizontalLabelsTimeline"/>
    <dgm:cxn modelId="{5CEA1185-9621-4A7D-B48B-7B5318BB1AA2}" type="presParOf" srcId="{78F448B6-3C30-4B30-88F7-74FAF3189F2A}" destId="{AC99CF53-0D6A-4525-85C4-00EEE9159EA7}" srcOrd="1" destOrd="0" presId="urn:microsoft.com/office/officeart/2017/3/layout/HorizontalLabelsTimeline"/>
    <dgm:cxn modelId="{E0FA8DEE-7794-4124-A854-8539E4C392E8}" type="presParOf" srcId="{AA7F16BF-8CFB-417D-AF19-BC3E512CF854}" destId="{CE688C10-2EB8-4015-A5E2-03B523B1A896}" srcOrd="2" destOrd="0" presId="urn:microsoft.com/office/officeart/2017/3/layout/HorizontalLabelsTimeline"/>
    <dgm:cxn modelId="{005923BE-5D99-411A-959C-D3A54F69FDBF}" type="presParOf" srcId="{AA7F16BF-8CFB-417D-AF19-BC3E512CF854}" destId="{A3BFDF67-D908-45AB-832B-A6C9B6518B9A}" srcOrd="3" destOrd="0" presId="urn:microsoft.com/office/officeart/2017/3/layout/HorizontalLabelsTimeline"/>
    <dgm:cxn modelId="{07B26E2D-C72D-43B1-8D3C-AE8412322C29}" type="presParOf" srcId="{AA7F16BF-8CFB-417D-AF19-BC3E512CF854}" destId="{9ADBFC33-03D1-42FB-9AEB-498818715EAD}" srcOrd="4" destOrd="0" presId="urn:microsoft.com/office/officeart/2017/3/layout/HorizontalLabelsTimeline"/>
    <dgm:cxn modelId="{6739769F-ACCF-4F66-8F22-66A53EEA8B6D}" type="presParOf" srcId="{2D55CCBC-F207-41B7-AA82-6B42E9CA9A28}" destId="{2D21490F-5A55-4099-95C2-29280877C74C}" srcOrd="7" destOrd="0" presId="urn:microsoft.com/office/officeart/2017/3/layout/HorizontalLabelsTimeline"/>
    <dgm:cxn modelId="{269BB78D-738B-4699-AA9C-397EEC53FB89}" type="presParOf" srcId="{2D55CCBC-F207-41B7-AA82-6B42E9CA9A28}" destId="{B1C882F7-15C9-4A4E-8E63-8AE8C2EAED4B}" srcOrd="8" destOrd="0" presId="urn:microsoft.com/office/officeart/2017/3/layout/HorizontalLabelsTimeline"/>
    <dgm:cxn modelId="{24946FF3-6759-42C7-9F4F-2634C0330C4B}" type="presParOf" srcId="{B1C882F7-15C9-4A4E-8E63-8AE8C2EAED4B}" destId="{8A91D29B-D5C0-4F1E-94F9-C4F0C8B375F5}" srcOrd="0" destOrd="0" presId="urn:microsoft.com/office/officeart/2017/3/layout/HorizontalLabelsTimeline"/>
    <dgm:cxn modelId="{D97D8344-46FC-47CF-91CF-E088E7BB03C2}" type="presParOf" srcId="{B1C882F7-15C9-4A4E-8E63-8AE8C2EAED4B}" destId="{0F78A3B1-16C9-46D7-88ED-2A17667E4C16}" srcOrd="1" destOrd="0" presId="urn:microsoft.com/office/officeart/2017/3/layout/HorizontalLabelsTimeline"/>
    <dgm:cxn modelId="{83F485CF-96B5-418F-A4E8-55F27F8541F8}" type="presParOf" srcId="{0F78A3B1-16C9-46D7-88ED-2A17667E4C16}" destId="{5E7FA6AD-9577-43B8-AE73-12838A5E94F0}" srcOrd="0" destOrd="0" presId="urn:microsoft.com/office/officeart/2017/3/layout/HorizontalLabelsTimeline"/>
    <dgm:cxn modelId="{A11C42F2-DB3E-401E-9E9A-AEFF5D5469A8}" type="presParOf" srcId="{0F78A3B1-16C9-46D7-88ED-2A17667E4C16}" destId="{2A5221BA-927E-429E-9042-44D1BD216622}" srcOrd="1" destOrd="0" presId="urn:microsoft.com/office/officeart/2017/3/layout/HorizontalLabelsTimeline"/>
    <dgm:cxn modelId="{4C550AB2-F33F-489D-92FF-4448F0AE6BB4}" type="presParOf" srcId="{B1C882F7-15C9-4A4E-8E63-8AE8C2EAED4B}" destId="{3B3144E9-80D0-4A1A-8AF7-7B126465C27D}" srcOrd="2" destOrd="0" presId="urn:microsoft.com/office/officeart/2017/3/layout/HorizontalLabelsTimeline"/>
    <dgm:cxn modelId="{7EF9151A-41A9-4E72-A7C7-18FE5AE53BD7}" type="presParOf" srcId="{B1C882F7-15C9-4A4E-8E63-8AE8C2EAED4B}" destId="{9D11E2F1-1FF0-415B-8F73-4CF11DE63406}" srcOrd="3" destOrd="0" presId="urn:microsoft.com/office/officeart/2017/3/layout/HorizontalLabelsTimeline"/>
    <dgm:cxn modelId="{C5A073A8-17C6-46C2-AFA5-A8C60802DB4B}" type="presParOf" srcId="{B1C882F7-15C9-4A4E-8E63-8AE8C2EAED4B}" destId="{5CE89B88-C9FF-4A6F-8A84-DCF2AEB4A50C}" srcOrd="4" destOrd="0" presId="urn:microsoft.com/office/officeart/2017/3/layout/HorizontalLabelsTimeline"/>
    <dgm:cxn modelId="{C185A0E5-B586-4D4A-9B82-149946AC37E4}" type="presParOf" srcId="{2D55CCBC-F207-41B7-AA82-6B42E9CA9A28}" destId="{390B8061-C0ED-4945-B942-B1AEE2AFFDA0}" srcOrd="9" destOrd="0" presId="urn:microsoft.com/office/officeart/2017/3/layout/HorizontalLabelsTimeline"/>
    <dgm:cxn modelId="{79BD0F28-36BB-4130-AD76-2EAF9F32017B}" type="presParOf" srcId="{2D55CCBC-F207-41B7-AA82-6B42E9CA9A28}" destId="{4D05471C-DD70-4D37-800D-D95639A79EDF}" srcOrd="10" destOrd="0" presId="urn:microsoft.com/office/officeart/2017/3/layout/HorizontalLabelsTimeline"/>
    <dgm:cxn modelId="{1AF90556-9F73-4F7D-A849-1587A8DBF15D}" type="presParOf" srcId="{4D05471C-DD70-4D37-800D-D95639A79EDF}" destId="{8642440F-9FBD-4A64-A3DF-09F54FD3D5DC}" srcOrd="0" destOrd="0" presId="urn:microsoft.com/office/officeart/2017/3/layout/HorizontalLabelsTimeline"/>
    <dgm:cxn modelId="{F96622F3-B3D8-4E49-801E-4F619A4ECEF8}" type="presParOf" srcId="{4D05471C-DD70-4D37-800D-D95639A79EDF}" destId="{4C21EA68-2539-4328-B83C-F82FCA814566}" srcOrd="1" destOrd="0" presId="urn:microsoft.com/office/officeart/2017/3/layout/HorizontalLabelsTimeline"/>
    <dgm:cxn modelId="{40FDEC0E-7B93-42D2-837C-0309E05E2DED}" type="presParOf" srcId="{4C21EA68-2539-4328-B83C-F82FCA814566}" destId="{C778780C-9449-405F-B24E-44EE67AB434A}" srcOrd="0" destOrd="0" presId="urn:microsoft.com/office/officeart/2017/3/layout/HorizontalLabelsTimeline"/>
    <dgm:cxn modelId="{F24231C7-F19E-41DA-A53B-0F5CDCB72D86}" type="presParOf" srcId="{4C21EA68-2539-4328-B83C-F82FCA814566}" destId="{E75BA28E-C0BC-4F83-A2DC-9B56D94A72F3}" srcOrd="1" destOrd="0" presId="urn:microsoft.com/office/officeart/2017/3/layout/HorizontalLabelsTimeline"/>
    <dgm:cxn modelId="{E36D2564-2253-47AE-A5C8-F06BDCAC13C9}" type="presParOf" srcId="{4D05471C-DD70-4D37-800D-D95639A79EDF}" destId="{C5F2FE57-B518-486A-8AAC-84685473E564}" srcOrd="2" destOrd="0" presId="urn:microsoft.com/office/officeart/2017/3/layout/HorizontalLabelsTimeline"/>
    <dgm:cxn modelId="{CF27D7AB-0DFB-434F-8B1A-D28241C62391}" type="presParOf" srcId="{4D05471C-DD70-4D37-800D-D95639A79EDF}" destId="{C4CAD133-7933-4CB4-B9ED-ED5D5A58EE81}" srcOrd="3" destOrd="0" presId="urn:microsoft.com/office/officeart/2017/3/layout/HorizontalLabelsTimeline"/>
    <dgm:cxn modelId="{6A4A6C23-8449-4DBB-AFC8-B822FAC00563}" type="presParOf" srcId="{4D05471C-DD70-4D37-800D-D95639A79EDF}" destId="{314F07BE-37B8-404F-AEA5-8664E95EC39F}" srcOrd="4" destOrd="0" presId="urn:microsoft.com/office/officeart/2017/3/layout/HorizontalLabels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A3EC42-D3AC-45F9-9480-E8CB0732E1C7}">
      <dsp:nvSpPr>
        <dsp:cNvPr id="0" name=""/>
        <dsp:cNvSpPr/>
      </dsp:nvSpPr>
      <dsp:spPr>
        <a:xfrm>
          <a:off x="0" y="962332"/>
          <a:ext cx="3286125" cy="1971675"/>
        </a:xfrm>
        <a:prstGeom prst="rect">
          <a:avLst/>
        </a:prstGeom>
        <a:solidFill>
          <a:schemeClr val="accent3"/>
        </a:solidFill>
        <a:ln w="1270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Strategic Updates</a:t>
          </a:r>
        </a:p>
      </dsp:txBody>
      <dsp:txXfrm>
        <a:off x="0" y="962332"/>
        <a:ext cx="3286125" cy="1971675"/>
      </dsp:txXfrm>
    </dsp:sp>
    <dsp:sp modelId="{2AD7BE55-8C4F-4593-9C32-12A174016CCD}">
      <dsp:nvSpPr>
        <dsp:cNvPr id="0" name=""/>
        <dsp:cNvSpPr/>
      </dsp:nvSpPr>
      <dsp:spPr>
        <a:xfrm>
          <a:off x="3614737" y="962332"/>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Proposed FY26 Fee Structure</a:t>
          </a:r>
        </a:p>
      </dsp:txBody>
      <dsp:txXfrm>
        <a:off x="3614737" y="962332"/>
        <a:ext cx="3286125" cy="1971675"/>
      </dsp:txXfrm>
    </dsp:sp>
    <dsp:sp modelId="{FBD0D070-DBB4-4051-8AAF-D418CEDEC7E1}">
      <dsp:nvSpPr>
        <dsp:cNvPr id="0" name=""/>
        <dsp:cNvSpPr/>
      </dsp:nvSpPr>
      <dsp:spPr>
        <a:xfrm>
          <a:off x="7229475" y="962332"/>
          <a:ext cx="3286125" cy="1971675"/>
        </a:xfrm>
        <a:prstGeom prst="rect">
          <a:avLst/>
        </a:prstGeom>
        <a:solidFill>
          <a:schemeClr val="accent5"/>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Evidence Submission </a:t>
          </a:r>
          <a:r>
            <a:rPr lang="en-US" sz="2800" b="1" kern="1200"/>
            <a:t>Upgrade Opportunity</a:t>
          </a:r>
          <a:endParaRPr lang="en-US" sz="2800" b="1" kern="1200" dirty="0"/>
        </a:p>
      </dsp:txBody>
      <dsp:txXfrm>
        <a:off x="7229475" y="962332"/>
        <a:ext cx="3286125" cy="1971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5A2D6B-37F1-4E2A-B1B3-9EAA18F104B6}">
      <dsp:nvSpPr>
        <dsp:cNvPr id="0" name=""/>
        <dsp:cNvSpPr/>
      </dsp:nvSpPr>
      <dsp:spPr>
        <a:xfrm>
          <a:off x="-6125176" y="-937410"/>
          <a:ext cx="7293488" cy="7293488"/>
        </a:xfrm>
        <a:prstGeom prst="blockArc">
          <a:avLst>
            <a:gd name="adj1" fmla="val 18900000"/>
            <a:gd name="adj2" fmla="val 2700000"/>
            <a:gd name="adj3" fmla="val 296"/>
          </a:avLst>
        </a:pr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B7348E-9E9C-437A-A125-602291AA06FD}">
      <dsp:nvSpPr>
        <dsp:cNvPr id="0" name=""/>
        <dsp:cNvSpPr/>
      </dsp:nvSpPr>
      <dsp:spPr>
        <a:xfrm>
          <a:off x="752110" y="541866"/>
          <a:ext cx="6200218" cy="10837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t>Updating Administrative Rules</a:t>
          </a:r>
        </a:p>
      </dsp:txBody>
      <dsp:txXfrm>
        <a:off x="752110" y="541866"/>
        <a:ext cx="6200218" cy="1083733"/>
      </dsp:txXfrm>
    </dsp:sp>
    <dsp:sp modelId="{AD36AE51-EC4A-43BF-A559-303C7F61510D}">
      <dsp:nvSpPr>
        <dsp:cNvPr id="0" name=""/>
        <dsp:cNvSpPr/>
      </dsp:nvSpPr>
      <dsp:spPr>
        <a:xfrm>
          <a:off x="74777" y="406400"/>
          <a:ext cx="1354666" cy="1354666"/>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D0AD8A0-9928-4CDC-B6DE-4A5E06BEA160}">
      <dsp:nvSpPr>
        <dsp:cNvPr id="0" name=""/>
        <dsp:cNvSpPr/>
      </dsp:nvSpPr>
      <dsp:spPr>
        <a:xfrm>
          <a:off x="1146048" y="2167466"/>
          <a:ext cx="5806281" cy="10837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t>Aligning Reporting Requirements</a:t>
          </a:r>
        </a:p>
      </dsp:txBody>
      <dsp:txXfrm>
        <a:off x="1146048" y="2167466"/>
        <a:ext cx="5806281" cy="1083733"/>
      </dsp:txXfrm>
    </dsp:sp>
    <dsp:sp modelId="{C7B416FE-E246-49D6-B18F-A817918C0912}">
      <dsp:nvSpPr>
        <dsp:cNvPr id="0" name=""/>
        <dsp:cNvSpPr/>
      </dsp:nvSpPr>
      <dsp:spPr>
        <a:xfrm>
          <a:off x="468714" y="2032000"/>
          <a:ext cx="1354666" cy="1354666"/>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38CB6E7-C4E5-45BA-BD16-40FF1498245B}">
      <dsp:nvSpPr>
        <dsp:cNvPr id="0" name=""/>
        <dsp:cNvSpPr/>
      </dsp:nvSpPr>
      <dsp:spPr>
        <a:xfrm>
          <a:off x="752110" y="3793066"/>
          <a:ext cx="6200218" cy="10837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t>Additional Opportunities!</a:t>
          </a:r>
        </a:p>
      </dsp:txBody>
      <dsp:txXfrm>
        <a:off x="752110" y="3793066"/>
        <a:ext cx="6200218" cy="1083733"/>
      </dsp:txXfrm>
    </dsp:sp>
    <dsp:sp modelId="{BF76B464-B96C-4916-93AA-BD711CF0081D}">
      <dsp:nvSpPr>
        <dsp:cNvPr id="0" name=""/>
        <dsp:cNvSpPr/>
      </dsp:nvSpPr>
      <dsp:spPr>
        <a:xfrm>
          <a:off x="74777" y="3657600"/>
          <a:ext cx="1354666" cy="1354666"/>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89B2F2-CA15-45AD-924D-54AB2235B069}">
      <dsp:nvSpPr>
        <dsp:cNvPr id="0" name=""/>
        <dsp:cNvSpPr/>
      </dsp:nvSpPr>
      <dsp:spPr>
        <a:xfrm>
          <a:off x="0" y="2262627"/>
          <a:ext cx="7506195" cy="0"/>
        </a:xfrm>
        <a:prstGeom prst="lin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77697C-9055-40D8-A1F6-DCDAFF8352FD}">
      <dsp:nvSpPr>
        <dsp:cNvPr id="0" name=""/>
        <dsp:cNvSpPr/>
      </dsp:nvSpPr>
      <dsp:spPr>
        <a:xfrm>
          <a:off x="153642" y="1402829"/>
          <a:ext cx="2199666" cy="54303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711200">
            <a:lnSpc>
              <a:spcPct val="90000"/>
            </a:lnSpc>
            <a:spcBef>
              <a:spcPct val="0"/>
            </a:spcBef>
            <a:spcAft>
              <a:spcPct val="35000"/>
            </a:spcAft>
            <a:buNone/>
            <a:defRPr b="1"/>
          </a:pPr>
          <a:r>
            <a:rPr lang="en-US" sz="1600" kern="1200"/>
            <a:t>2020</a:t>
          </a:r>
        </a:p>
      </dsp:txBody>
      <dsp:txXfrm>
        <a:off x="153642" y="1402829"/>
        <a:ext cx="2199666" cy="543030"/>
      </dsp:txXfrm>
    </dsp:sp>
    <dsp:sp modelId="{B21B8F72-2E92-4649-85C5-02CE7663C817}">
      <dsp:nvSpPr>
        <dsp:cNvPr id="0" name=""/>
        <dsp:cNvSpPr/>
      </dsp:nvSpPr>
      <dsp:spPr>
        <a:xfrm>
          <a:off x="153642" y="35070"/>
          <a:ext cx="2199666" cy="136775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a:t>Standards Workgroup reviewed HDSAI Interpretation &amp; public comment (phase 1)</a:t>
          </a:r>
        </a:p>
        <a:p>
          <a:pPr marL="0" lvl="0" indent="0" algn="l" defTabSz="577850">
            <a:lnSpc>
              <a:spcPct val="90000"/>
            </a:lnSpc>
            <a:spcBef>
              <a:spcPct val="0"/>
            </a:spcBef>
            <a:spcAft>
              <a:spcPct val="35000"/>
            </a:spcAft>
            <a:buNone/>
          </a:pPr>
          <a:r>
            <a:rPr lang="en-US" sz="1300" kern="1200"/>
            <a:t>Strategic Planning</a:t>
          </a:r>
        </a:p>
      </dsp:txBody>
      <dsp:txXfrm>
        <a:off x="153642" y="35070"/>
        <a:ext cx="2199666" cy="1367758"/>
      </dsp:txXfrm>
    </dsp:sp>
    <dsp:sp modelId="{EAAC47B5-87A6-4460-A3A5-5CD76A9075A9}">
      <dsp:nvSpPr>
        <dsp:cNvPr id="0" name=""/>
        <dsp:cNvSpPr/>
      </dsp:nvSpPr>
      <dsp:spPr>
        <a:xfrm>
          <a:off x="1253475" y="1945859"/>
          <a:ext cx="0" cy="316767"/>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9510112-D2DF-4E07-9039-C9FD928D9C14}">
      <dsp:nvSpPr>
        <dsp:cNvPr id="0" name=""/>
        <dsp:cNvSpPr/>
      </dsp:nvSpPr>
      <dsp:spPr>
        <a:xfrm>
          <a:off x="1403453" y="2579395"/>
          <a:ext cx="2199666" cy="54303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711200">
            <a:lnSpc>
              <a:spcPct val="90000"/>
            </a:lnSpc>
            <a:spcBef>
              <a:spcPct val="0"/>
            </a:spcBef>
            <a:spcAft>
              <a:spcPct val="35000"/>
            </a:spcAft>
            <a:buNone/>
            <a:defRPr b="1"/>
          </a:pPr>
          <a:r>
            <a:rPr lang="en-US" sz="1600" kern="1200"/>
            <a:t>2021</a:t>
          </a:r>
        </a:p>
      </dsp:txBody>
      <dsp:txXfrm>
        <a:off x="1403453" y="2579395"/>
        <a:ext cx="2199666" cy="543030"/>
      </dsp:txXfrm>
    </dsp:sp>
    <dsp:sp modelId="{7EC6E903-D424-4CF8-8030-371C619BE9E2}">
      <dsp:nvSpPr>
        <dsp:cNvPr id="0" name=""/>
        <dsp:cNvSpPr/>
      </dsp:nvSpPr>
      <dsp:spPr>
        <a:xfrm>
          <a:off x="1403453" y="3122425"/>
          <a:ext cx="2199666" cy="136775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a:t>Incorporated phase 1 public comment feedback</a:t>
          </a:r>
        </a:p>
        <a:p>
          <a:pPr marL="0" lvl="0" indent="0" algn="l" defTabSz="577850">
            <a:lnSpc>
              <a:spcPct val="90000"/>
            </a:lnSpc>
            <a:spcBef>
              <a:spcPct val="0"/>
            </a:spcBef>
            <a:spcAft>
              <a:spcPct val="35000"/>
            </a:spcAft>
            <a:buNone/>
          </a:pPr>
          <a:r>
            <a:rPr lang="en-US" sz="1300" kern="1200"/>
            <a:t>Released 2022 HDSAI interpretation Document </a:t>
          </a:r>
        </a:p>
      </dsp:txBody>
      <dsp:txXfrm>
        <a:off x="1403453" y="3122425"/>
        <a:ext cx="2199666" cy="1367758"/>
      </dsp:txXfrm>
    </dsp:sp>
    <dsp:sp modelId="{F923FF23-119C-4779-B6A0-0E4AFE669168}">
      <dsp:nvSpPr>
        <dsp:cNvPr id="0" name=""/>
        <dsp:cNvSpPr/>
      </dsp:nvSpPr>
      <dsp:spPr>
        <a:xfrm>
          <a:off x="2503286" y="2262627"/>
          <a:ext cx="0" cy="316767"/>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FDAD0AC-3957-4FE7-BCED-1C5919B53D65}">
      <dsp:nvSpPr>
        <dsp:cNvPr id="0" name=""/>
        <dsp:cNvSpPr/>
      </dsp:nvSpPr>
      <dsp:spPr>
        <a:xfrm rot="2700000">
          <a:off x="1218277" y="2227429"/>
          <a:ext cx="70396" cy="70396"/>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F12A30-D2B9-49DB-8520-2EF6AD8537F9}">
      <dsp:nvSpPr>
        <dsp:cNvPr id="0" name=""/>
        <dsp:cNvSpPr/>
      </dsp:nvSpPr>
      <dsp:spPr>
        <a:xfrm rot="2700000">
          <a:off x="2468088" y="2227429"/>
          <a:ext cx="70396" cy="70396"/>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0ADA61-4272-4D19-BD57-F08F5EA6D95B}">
      <dsp:nvSpPr>
        <dsp:cNvPr id="0" name=""/>
        <dsp:cNvSpPr/>
      </dsp:nvSpPr>
      <dsp:spPr>
        <a:xfrm>
          <a:off x="2653264" y="1402829"/>
          <a:ext cx="2199666" cy="54303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711200">
            <a:lnSpc>
              <a:spcPct val="90000"/>
            </a:lnSpc>
            <a:spcBef>
              <a:spcPct val="0"/>
            </a:spcBef>
            <a:spcAft>
              <a:spcPct val="35000"/>
            </a:spcAft>
            <a:buNone/>
            <a:defRPr b="1"/>
          </a:pPr>
          <a:r>
            <a:rPr lang="en-US" sz="1600" kern="1200"/>
            <a:t>2022</a:t>
          </a:r>
        </a:p>
      </dsp:txBody>
      <dsp:txXfrm>
        <a:off x="2653264" y="1402829"/>
        <a:ext cx="2199666" cy="543030"/>
      </dsp:txXfrm>
    </dsp:sp>
    <dsp:sp modelId="{5BFADDE4-DF27-4C4C-9B3A-F9736D5E1201}">
      <dsp:nvSpPr>
        <dsp:cNvPr id="0" name=""/>
        <dsp:cNvSpPr/>
      </dsp:nvSpPr>
      <dsp:spPr>
        <a:xfrm>
          <a:off x="2653264" y="0"/>
          <a:ext cx="2199666" cy="140282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66725">
            <a:lnSpc>
              <a:spcPct val="90000"/>
            </a:lnSpc>
            <a:spcBef>
              <a:spcPct val="0"/>
            </a:spcBef>
            <a:spcAft>
              <a:spcPct val="35000"/>
            </a:spcAft>
            <a:buNone/>
          </a:pPr>
          <a:r>
            <a:rPr lang="en-US" sz="1050" kern="1200"/>
            <a:t>Implemented phase 1 changes</a:t>
          </a:r>
        </a:p>
        <a:p>
          <a:pPr marL="0" lvl="0" indent="0" algn="l" defTabSz="466725">
            <a:lnSpc>
              <a:spcPct val="90000"/>
            </a:lnSpc>
            <a:spcBef>
              <a:spcPct val="0"/>
            </a:spcBef>
            <a:spcAft>
              <a:spcPct val="35000"/>
            </a:spcAft>
            <a:buNone/>
          </a:pPr>
          <a:r>
            <a:rPr lang="en-US" sz="1050" kern="1200"/>
            <a:t>Piloted and evaluated HDSAI options and partially remote site visits (phase 2)</a:t>
          </a:r>
        </a:p>
        <a:p>
          <a:pPr marL="0" lvl="0" indent="0" algn="l" defTabSz="466725">
            <a:lnSpc>
              <a:spcPct val="90000"/>
            </a:lnSpc>
            <a:spcBef>
              <a:spcPct val="0"/>
            </a:spcBef>
            <a:spcAft>
              <a:spcPct val="35000"/>
            </a:spcAft>
            <a:buNone/>
          </a:pPr>
          <a:r>
            <a:rPr lang="en-US" sz="1050" kern="1200"/>
            <a:t>Reformed Standards Workgroup for standard and activity review (phase 3)</a:t>
          </a:r>
        </a:p>
      </dsp:txBody>
      <dsp:txXfrm>
        <a:off x="2653264" y="0"/>
        <a:ext cx="2199666" cy="1402829"/>
      </dsp:txXfrm>
    </dsp:sp>
    <dsp:sp modelId="{9DC4EF5E-5CB0-44B0-BEED-0D25B2AD6892}">
      <dsp:nvSpPr>
        <dsp:cNvPr id="0" name=""/>
        <dsp:cNvSpPr/>
      </dsp:nvSpPr>
      <dsp:spPr>
        <a:xfrm>
          <a:off x="3753097" y="1945859"/>
          <a:ext cx="0" cy="316767"/>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DB2748F-4ABB-48B6-8CC3-DFBF4B0FD653}">
      <dsp:nvSpPr>
        <dsp:cNvPr id="0" name=""/>
        <dsp:cNvSpPr/>
      </dsp:nvSpPr>
      <dsp:spPr>
        <a:xfrm>
          <a:off x="3903074" y="2579395"/>
          <a:ext cx="2199666" cy="54303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711200">
            <a:lnSpc>
              <a:spcPct val="90000"/>
            </a:lnSpc>
            <a:spcBef>
              <a:spcPct val="0"/>
            </a:spcBef>
            <a:spcAft>
              <a:spcPct val="35000"/>
            </a:spcAft>
            <a:buNone/>
            <a:defRPr b="1"/>
          </a:pPr>
          <a:r>
            <a:rPr lang="en-US" sz="1600" kern="1200"/>
            <a:t>2023-2024</a:t>
          </a:r>
        </a:p>
      </dsp:txBody>
      <dsp:txXfrm>
        <a:off x="3903074" y="2579395"/>
        <a:ext cx="2199666" cy="543030"/>
      </dsp:txXfrm>
    </dsp:sp>
    <dsp:sp modelId="{8BB52A5F-8C87-4160-968E-8A3DD4578D60}">
      <dsp:nvSpPr>
        <dsp:cNvPr id="0" name=""/>
        <dsp:cNvSpPr/>
      </dsp:nvSpPr>
      <dsp:spPr>
        <a:xfrm>
          <a:off x="3903074" y="3122425"/>
          <a:ext cx="2199666" cy="140282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775" tIns="104775" rIns="104775" bIns="104775" numCol="1" spcCol="1270" anchor="ctr" anchorCtr="0">
          <a:noAutofit/>
        </a:bodyPr>
        <a:lstStyle/>
        <a:p>
          <a:pPr marL="0" lvl="0" indent="0" algn="l" defTabSz="488950">
            <a:lnSpc>
              <a:spcPct val="90000"/>
            </a:lnSpc>
            <a:spcBef>
              <a:spcPct val="0"/>
            </a:spcBef>
            <a:spcAft>
              <a:spcPct val="35000"/>
            </a:spcAft>
            <a:buNone/>
          </a:pPr>
          <a:r>
            <a:rPr lang="en-US" sz="1100" kern="1200"/>
            <a:t>Receive &amp; incorporate feedback on proposed rules (phase 3)</a:t>
          </a:r>
        </a:p>
        <a:p>
          <a:pPr marL="0" lvl="0" indent="0" algn="l" defTabSz="488950">
            <a:lnSpc>
              <a:spcPct val="90000"/>
            </a:lnSpc>
            <a:spcBef>
              <a:spcPct val="0"/>
            </a:spcBef>
            <a:spcAft>
              <a:spcPct val="35000"/>
            </a:spcAft>
            <a:buNone/>
          </a:pPr>
          <a:r>
            <a:rPr lang="en-US" sz="1100" kern="1200"/>
            <a:t>Public comment in May 2023 and September 2024</a:t>
          </a:r>
        </a:p>
        <a:p>
          <a:pPr marL="0" lvl="0" indent="0" algn="l" defTabSz="488950">
            <a:lnSpc>
              <a:spcPct val="90000"/>
            </a:lnSpc>
            <a:spcBef>
              <a:spcPct val="0"/>
            </a:spcBef>
            <a:spcAft>
              <a:spcPct val="35000"/>
            </a:spcAft>
            <a:buNone/>
          </a:pPr>
          <a:r>
            <a:rPr lang="en-US" sz="1100" kern="1200"/>
            <a:t>Receive Board approval on revised 46 activities</a:t>
          </a:r>
        </a:p>
      </dsp:txBody>
      <dsp:txXfrm>
        <a:off x="3903074" y="3122425"/>
        <a:ext cx="2199666" cy="1402829"/>
      </dsp:txXfrm>
    </dsp:sp>
    <dsp:sp modelId="{00EAABFE-0797-46CD-8C84-4257440DB9FB}">
      <dsp:nvSpPr>
        <dsp:cNvPr id="0" name=""/>
        <dsp:cNvSpPr/>
      </dsp:nvSpPr>
      <dsp:spPr>
        <a:xfrm>
          <a:off x="5002908" y="2262627"/>
          <a:ext cx="0" cy="316767"/>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6EA9FA5-9BB3-487A-9BDF-D848AD6D0622}">
      <dsp:nvSpPr>
        <dsp:cNvPr id="0" name=""/>
        <dsp:cNvSpPr/>
      </dsp:nvSpPr>
      <dsp:spPr>
        <a:xfrm rot="2700000">
          <a:off x="3717899" y="2227429"/>
          <a:ext cx="70396" cy="70396"/>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04301C-3515-40C6-8B2F-032A23D260A9}">
      <dsp:nvSpPr>
        <dsp:cNvPr id="0" name=""/>
        <dsp:cNvSpPr/>
      </dsp:nvSpPr>
      <dsp:spPr>
        <a:xfrm rot="2700000">
          <a:off x="4967710" y="2227429"/>
          <a:ext cx="70396" cy="70396"/>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60A94A-A71B-4259-BE6F-062988BE27F4}">
      <dsp:nvSpPr>
        <dsp:cNvPr id="0" name=""/>
        <dsp:cNvSpPr/>
      </dsp:nvSpPr>
      <dsp:spPr>
        <a:xfrm>
          <a:off x="5152885" y="1402829"/>
          <a:ext cx="2199666" cy="54303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711200">
            <a:lnSpc>
              <a:spcPct val="90000"/>
            </a:lnSpc>
            <a:spcBef>
              <a:spcPct val="0"/>
            </a:spcBef>
            <a:spcAft>
              <a:spcPct val="35000"/>
            </a:spcAft>
            <a:buNone/>
            <a:defRPr b="1"/>
          </a:pPr>
          <a:r>
            <a:rPr lang="en-US" sz="1600" kern="1200"/>
            <a:t>2025</a:t>
          </a:r>
        </a:p>
      </dsp:txBody>
      <dsp:txXfrm>
        <a:off x="5152885" y="1402829"/>
        <a:ext cx="2199666" cy="543030"/>
      </dsp:txXfrm>
    </dsp:sp>
    <dsp:sp modelId="{B41B694C-583D-4767-AEC8-E9A4509511BA}">
      <dsp:nvSpPr>
        <dsp:cNvPr id="0" name=""/>
        <dsp:cNvSpPr/>
      </dsp:nvSpPr>
      <dsp:spPr>
        <a:xfrm>
          <a:off x="5152885" y="35070"/>
          <a:ext cx="2199666" cy="136775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a:t>Present rule updates to CPH</a:t>
          </a:r>
        </a:p>
        <a:p>
          <a:pPr marL="0" lvl="0" indent="0" algn="l" defTabSz="577850">
            <a:lnSpc>
              <a:spcPct val="90000"/>
            </a:lnSpc>
            <a:spcBef>
              <a:spcPct val="0"/>
            </a:spcBef>
            <a:spcAft>
              <a:spcPct val="35000"/>
            </a:spcAft>
            <a:buNone/>
          </a:pPr>
          <a:r>
            <a:rPr lang="en-US" sz="1300" kern="1200"/>
            <a:t>Draft program materials aligned with new activities</a:t>
          </a:r>
        </a:p>
      </dsp:txBody>
      <dsp:txXfrm>
        <a:off x="5152885" y="35070"/>
        <a:ext cx="2199666" cy="1367758"/>
      </dsp:txXfrm>
    </dsp:sp>
    <dsp:sp modelId="{F036D315-DA07-424F-B834-6FD89B71C585}">
      <dsp:nvSpPr>
        <dsp:cNvPr id="0" name=""/>
        <dsp:cNvSpPr/>
      </dsp:nvSpPr>
      <dsp:spPr>
        <a:xfrm>
          <a:off x="6252719" y="1945859"/>
          <a:ext cx="0" cy="316767"/>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D6F5300-2FB2-47F0-8658-CE94D1EF46A3}">
      <dsp:nvSpPr>
        <dsp:cNvPr id="0" name=""/>
        <dsp:cNvSpPr/>
      </dsp:nvSpPr>
      <dsp:spPr>
        <a:xfrm rot="2700000">
          <a:off x="6217520" y="2227429"/>
          <a:ext cx="70396" cy="70396"/>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89B2F2-CA15-45AD-924D-54AB2235B069}">
      <dsp:nvSpPr>
        <dsp:cNvPr id="0" name=""/>
        <dsp:cNvSpPr/>
      </dsp:nvSpPr>
      <dsp:spPr>
        <a:xfrm>
          <a:off x="0" y="2351929"/>
          <a:ext cx="10325100" cy="0"/>
        </a:xfrm>
        <a:prstGeom prst="lin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77697C-9055-40D8-A1F6-DCDAFF8352FD}">
      <dsp:nvSpPr>
        <dsp:cNvPr id="0" name=""/>
        <dsp:cNvSpPr/>
      </dsp:nvSpPr>
      <dsp:spPr>
        <a:xfrm>
          <a:off x="178218" y="1458196"/>
          <a:ext cx="2595391" cy="5644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February</a:t>
          </a:r>
        </a:p>
      </dsp:txBody>
      <dsp:txXfrm>
        <a:off x="178218" y="1458196"/>
        <a:ext cx="2595391" cy="564463"/>
      </dsp:txXfrm>
    </dsp:sp>
    <dsp:sp modelId="{B21B8F72-2E92-4649-85C5-02CE7663C817}">
      <dsp:nvSpPr>
        <dsp:cNvPr id="0" name=""/>
        <dsp:cNvSpPr/>
      </dsp:nvSpPr>
      <dsp:spPr>
        <a:xfrm>
          <a:off x="178218" y="214172"/>
          <a:ext cx="2595391" cy="124402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Introduce plan to CPH</a:t>
          </a:r>
        </a:p>
        <a:p>
          <a:pPr marL="0" lvl="0" indent="0" algn="l" defTabSz="755650">
            <a:lnSpc>
              <a:spcPct val="90000"/>
            </a:lnSpc>
            <a:spcBef>
              <a:spcPct val="0"/>
            </a:spcBef>
            <a:spcAft>
              <a:spcPct val="35000"/>
            </a:spcAft>
            <a:buNone/>
          </a:pPr>
          <a:r>
            <a:rPr lang="en-US" sz="1700" kern="1200"/>
            <a:t>“Finalize” draft language</a:t>
          </a:r>
        </a:p>
      </dsp:txBody>
      <dsp:txXfrm>
        <a:off x="178218" y="214172"/>
        <a:ext cx="2595391" cy="1244023"/>
      </dsp:txXfrm>
    </dsp:sp>
    <dsp:sp modelId="{EAAC47B5-87A6-4460-A3A5-5CD76A9075A9}">
      <dsp:nvSpPr>
        <dsp:cNvPr id="0" name=""/>
        <dsp:cNvSpPr/>
      </dsp:nvSpPr>
      <dsp:spPr>
        <a:xfrm>
          <a:off x="1475914" y="2022659"/>
          <a:ext cx="0" cy="32927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24A8BB9-E723-470B-A31B-A05DE2FAC1AF}">
      <dsp:nvSpPr>
        <dsp:cNvPr id="0" name=""/>
        <dsp:cNvSpPr/>
      </dsp:nvSpPr>
      <dsp:spPr>
        <a:xfrm>
          <a:off x="1652873" y="2681199"/>
          <a:ext cx="2595391" cy="564463"/>
        </a:xfrm>
        <a:prstGeom prst="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March-November</a:t>
          </a:r>
        </a:p>
      </dsp:txBody>
      <dsp:txXfrm>
        <a:off x="1652873" y="2681199"/>
        <a:ext cx="2595391" cy="564463"/>
      </dsp:txXfrm>
    </dsp:sp>
    <dsp:sp modelId="{E4049408-F298-4778-9958-DC2EA9B72326}">
      <dsp:nvSpPr>
        <dsp:cNvPr id="0" name=""/>
        <dsp:cNvSpPr/>
      </dsp:nvSpPr>
      <dsp:spPr>
        <a:xfrm>
          <a:off x="1652873" y="3245662"/>
          <a:ext cx="2595391" cy="1386197"/>
        </a:xfrm>
        <a:prstGeom prst="rect">
          <a:avLst/>
        </a:prstGeom>
        <a:solidFill>
          <a:schemeClr val="accent3">
            <a:lumMod val="20000"/>
            <a:lumOff val="8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Expanded standards workgroup to discuss documentation requirements</a:t>
          </a:r>
        </a:p>
      </dsp:txBody>
      <dsp:txXfrm>
        <a:off x="1652873" y="3245662"/>
        <a:ext cx="2595391" cy="1386197"/>
      </dsp:txXfrm>
    </dsp:sp>
    <dsp:sp modelId="{B7BDA9AD-F8E4-4659-84B5-541296FCE58E}">
      <dsp:nvSpPr>
        <dsp:cNvPr id="0" name=""/>
        <dsp:cNvSpPr/>
      </dsp:nvSpPr>
      <dsp:spPr>
        <a:xfrm>
          <a:off x="2950568" y="2351929"/>
          <a:ext cx="0" cy="329270"/>
        </a:xfrm>
        <a:prstGeom prst="line">
          <a:avLst/>
        </a:prstGeom>
        <a:noFill/>
        <a:ln w="6350" cap="flat" cmpd="sng" algn="ctr">
          <a:solidFill>
            <a:schemeClr val="accent3">
              <a:lumMod val="60000"/>
              <a:lumOff val="40000"/>
            </a:schemeClr>
          </a:solidFill>
          <a:prstDash val="solid"/>
          <a:miter lim="800000"/>
        </a:ln>
        <a:effectLst/>
      </dsp:spPr>
      <dsp:style>
        <a:lnRef idx="1">
          <a:scrgbClr r="0" g="0" b="0"/>
        </a:lnRef>
        <a:fillRef idx="0">
          <a:scrgbClr r="0" g="0" b="0"/>
        </a:fillRef>
        <a:effectRef idx="0">
          <a:scrgbClr r="0" g="0" b="0"/>
        </a:effectRef>
        <a:fontRef idx="minor"/>
      </dsp:style>
    </dsp:sp>
    <dsp:sp modelId="{2FDAD0AC-3957-4FE7-BCED-1C5919B53D65}">
      <dsp:nvSpPr>
        <dsp:cNvPr id="0" name=""/>
        <dsp:cNvSpPr/>
      </dsp:nvSpPr>
      <dsp:spPr>
        <a:xfrm rot="2700000">
          <a:off x="1439327" y="2315342"/>
          <a:ext cx="73174" cy="73174"/>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140EEB-2E58-46C7-BB45-49B52788B2E5}">
      <dsp:nvSpPr>
        <dsp:cNvPr id="0" name=""/>
        <dsp:cNvSpPr/>
      </dsp:nvSpPr>
      <dsp:spPr>
        <a:xfrm rot="2700000">
          <a:off x="2913981" y="2315342"/>
          <a:ext cx="73174" cy="73174"/>
        </a:xfrm>
        <a:prstGeom prst="rect">
          <a:avLst/>
        </a:prstGeom>
        <a:solidFill>
          <a:schemeClr val="accent3"/>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6F6F32-E4E8-4C73-9C75-8E6B7759F4B2}">
      <dsp:nvSpPr>
        <dsp:cNvPr id="0" name=""/>
        <dsp:cNvSpPr/>
      </dsp:nvSpPr>
      <dsp:spPr>
        <a:xfrm>
          <a:off x="3127527" y="1458196"/>
          <a:ext cx="2595391" cy="5644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May</a:t>
          </a:r>
        </a:p>
      </dsp:txBody>
      <dsp:txXfrm>
        <a:off x="3127527" y="1458196"/>
        <a:ext cx="2595391" cy="564463"/>
      </dsp:txXfrm>
    </dsp:sp>
    <dsp:sp modelId="{BC9D0CBF-B0C4-4AA2-8F80-CDCF86406591}">
      <dsp:nvSpPr>
        <dsp:cNvPr id="0" name=""/>
        <dsp:cNvSpPr/>
      </dsp:nvSpPr>
      <dsp:spPr>
        <a:xfrm>
          <a:off x="3127527" y="587379"/>
          <a:ext cx="2595391" cy="87081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Initial rulemaking meeting with CPH</a:t>
          </a:r>
        </a:p>
      </dsp:txBody>
      <dsp:txXfrm>
        <a:off x="3127527" y="587379"/>
        <a:ext cx="2595391" cy="870816"/>
      </dsp:txXfrm>
    </dsp:sp>
    <dsp:sp modelId="{CE688C10-2EB8-4015-A5E2-03B523B1A896}">
      <dsp:nvSpPr>
        <dsp:cNvPr id="0" name=""/>
        <dsp:cNvSpPr/>
      </dsp:nvSpPr>
      <dsp:spPr>
        <a:xfrm>
          <a:off x="4425222" y="2022659"/>
          <a:ext cx="0" cy="32927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A91D29B-D5C0-4F1E-94F9-C4F0C8B375F5}">
      <dsp:nvSpPr>
        <dsp:cNvPr id="0" name=""/>
        <dsp:cNvSpPr/>
      </dsp:nvSpPr>
      <dsp:spPr>
        <a:xfrm>
          <a:off x="4602181" y="2681199"/>
          <a:ext cx="2595391" cy="5644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June/July</a:t>
          </a:r>
        </a:p>
      </dsp:txBody>
      <dsp:txXfrm>
        <a:off x="4602181" y="2681199"/>
        <a:ext cx="2595391" cy="564463"/>
      </dsp:txXfrm>
    </dsp:sp>
    <dsp:sp modelId="{5E7FA6AD-9577-43B8-AE73-12838A5E94F0}">
      <dsp:nvSpPr>
        <dsp:cNvPr id="0" name=""/>
        <dsp:cNvSpPr/>
      </dsp:nvSpPr>
      <dsp:spPr>
        <a:xfrm>
          <a:off x="4602181" y="3245662"/>
          <a:ext cx="2595391" cy="87081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CPH public comment period</a:t>
          </a:r>
        </a:p>
      </dsp:txBody>
      <dsp:txXfrm>
        <a:off x="4602181" y="3245662"/>
        <a:ext cx="2595391" cy="870816"/>
      </dsp:txXfrm>
    </dsp:sp>
    <dsp:sp modelId="{3B3144E9-80D0-4A1A-8AF7-7B126465C27D}">
      <dsp:nvSpPr>
        <dsp:cNvPr id="0" name=""/>
        <dsp:cNvSpPr/>
      </dsp:nvSpPr>
      <dsp:spPr>
        <a:xfrm>
          <a:off x="5899877" y="2351929"/>
          <a:ext cx="0" cy="32927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3BFDF67-D908-45AB-832B-A6C9B6518B9A}">
      <dsp:nvSpPr>
        <dsp:cNvPr id="0" name=""/>
        <dsp:cNvSpPr/>
      </dsp:nvSpPr>
      <dsp:spPr>
        <a:xfrm rot="2700000">
          <a:off x="4388635" y="2315342"/>
          <a:ext cx="73174" cy="73174"/>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11E2F1-1FF0-415B-8F73-4CF11DE63406}">
      <dsp:nvSpPr>
        <dsp:cNvPr id="0" name=""/>
        <dsp:cNvSpPr/>
      </dsp:nvSpPr>
      <dsp:spPr>
        <a:xfrm rot="2700000">
          <a:off x="5863289" y="2315342"/>
          <a:ext cx="73174" cy="73174"/>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42440F-9FBD-4A64-A3DF-09F54FD3D5DC}">
      <dsp:nvSpPr>
        <dsp:cNvPr id="0" name=""/>
        <dsp:cNvSpPr/>
      </dsp:nvSpPr>
      <dsp:spPr>
        <a:xfrm>
          <a:off x="6076835" y="1458196"/>
          <a:ext cx="2595391" cy="5644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August</a:t>
          </a:r>
        </a:p>
      </dsp:txBody>
      <dsp:txXfrm>
        <a:off x="6076835" y="1458196"/>
        <a:ext cx="2595391" cy="564463"/>
      </dsp:txXfrm>
    </dsp:sp>
    <dsp:sp modelId="{C778780C-9449-405F-B24E-44EE67AB434A}">
      <dsp:nvSpPr>
        <dsp:cNvPr id="0" name=""/>
        <dsp:cNvSpPr/>
      </dsp:nvSpPr>
      <dsp:spPr>
        <a:xfrm>
          <a:off x="6076835" y="587379"/>
          <a:ext cx="2595391" cy="87081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Second rulemaking meeting with CPH</a:t>
          </a:r>
        </a:p>
      </dsp:txBody>
      <dsp:txXfrm>
        <a:off x="6076835" y="587379"/>
        <a:ext cx="2595391" cy="870816"/>
      </dsp:txXfrm>
    </dsp:sp>
    <dsp:sp modelId="{C5F2FE57-B518-486A-8AAC-84685473E564}">
      <dsp:nvSpPr>
        <dsp:cNvPr id="0" name=""/>
        <dsp:cNvSpPr/>
      </dsp:nvSpPr>
      <dsp:spPr>
        <a:xfrm>
          <a:off x="7374531" y="2022659"/>
          <a:ext cx="0" cy="32927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B91B4E8-4C9F-4F66-A3FF-5A99EED5DBDB}">
      <dsp:nvSpPr>
        <dsp:cNvPr id="0" name=""/>
        <dsp:cNvSpPr/>
      </dsp:nvSpPr>
      <dsp:spPr>
        <a:xfrm>
          <a:off x="7551489" y="2681199"/>
          <a:ext cx="2595391" cy="5644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September</a:t>
          </a:r>
        </a:p>
      </dsp:txBody>
      <dsp:txXfrm>
        <a:off x="7551489" y="2681199"/>
        <a:ext cx="2595391" cy="564463"/>
      </dsp:txXfrm>
    </dsp:sp>
    <dsp:sp modelId="{E8DD7F2B-0392-46C3-98DA-7A6FCA1C83FB}">
      <dsp:nvSpPr>
        <dsp:cNvPr id="0" name=""/>
        <dsp:cNvSpPr/>
      </dsp:nvSpPr>
      <dsp:spPr>
        <a:xfrm>
          <a:off x="7551489" y="3245662"/>
          <a:ext cx="2595391" cy="111962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Earliest approval by RRC, with delayed effective date</a:t>
          </a:r>
        </a:p>
      </dsp:txBody>
      <dsp:txXfrm>
        <a:off x="7551489" y="3245662"/>
        <a:ext cx="2595391" cy="1119621"/>
      </dsp:txXfrm>
    </dsp:sp>
    <dsp:sp modelId="{61E2C82C-8266-43EC-A0C8-933F09E715AD}">
      <dsp:nvSpPr>
        <dsp:cNvPr id="0" name=""/>
        <dsp:cNvSpPr/>
      </dsp:nvSpPr>
      <dsp:spPr>
        <a:xfrm>
          <a:off x="8849185" y="2351929"/>
          <a:ext cx="0" cy="32927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4CAD133-7933-4CB4-B9ED-ED5D5A58EE81}">
      <dsp:nvSpPr>
        <dsp:cNvPr id="0" name=""/>
        <dsp:cNvSpPr/>
      </dsp:nvSpPr>
      <dsp:spPr>
        <a:xfrm rot="2700000">
          <a:off x="7337943" y="2315342"/>
          <a:ext cx="73174" cy="73174"/>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7152F2-1EE7-4495-891A-1AE679E9E9B1}">
      <dsp:nvSpPr>
        <dsp:cNvPr id="0" name=""/>
        <dsp:cNvSpPr/>
      </dsp:nvSpPr>
      <dsp:spPr>
        <a:xfrm rot="2700000">
          <a:off x="8812598" y="2315342"/>
          <a:ext cx="73174" cy="73174"/>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89B2F2-CA15-45AD-924D-54AB2235B069}">
      <dsp:nvSpPr>
        <dsp:cNvPr id="0" name=""/>
        <dsp:cNvSpPr/>
      </dsp:nvSpPr>
      <dsp:spPr>
        <a:xfrm>
          <a:off x="0" y="2351929"/>
          <a:ext cx="10325100" cy="0"/>
        </a:xfrm>
        <a:prstGeom prst="lin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77697C-9055-40D8-A1F6-DCDAFF8352FD}">
      <dsp:nvSpPr>
        <dsp:cNvPr id="0" name=""/>
        <dsp:cNvSpPr/>
      </dsp:nvSpPr>
      <dsp:spPr>
        <a:xfrm>
          <a:off x="178218" y="1229588"/>
          <a:ext cx="2595391" cy="5644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Winter 2025</a:t>
          </a:r>
        </a:p>
      </dsp:txBody>
      <dsp:txXfrm>
        <a:off x="178218" y="1229588"/>
        <a:ext cx="2595391" cy="564463"/>
      </dsp:txXfrm>
    </dsp:sp>
    <dsp:sp modelId="{B21B8F72-2E92-4649-85C5-02CE7663C817}">
      <dsp:nvSpPr>
        <dsp:cNvPr id="0" name=""/>
        <dsp:cNvSpPr/>
      </dsp:nvSpPr>
      <dsp:spPr>
        <a:xfrm>
          <a:off x="178218" y="625335"/>
          <a:ext cx="2595391" cy="6042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HDSAI </a:t>
          </a:r>
          <a:r>
            <a:rPr lang="en-US" sz="1700" kern="1200" err="1"/>
            <a:t>Interp</a:t>
          </a:r>
          <a:r>
            <a:rPr lang="en-US" sz="1700" kern="1200"/>
            <a:t> 2024</a:t>
          </a:r>
        </a:p>
      </dsp:txBody>
      <dsp:txXfrm>
        <a:off x="178218" y="625335"/>
        <a:ext cx="2595391" cy="604240"/>
      </dsp:txXfrm>
    </dsp:sp>
    <dsp:sp modelId="{EAAC47B5-87A6-4460-A3A5-5CD76A9075A9}">
      <dsp:nvSpPr>
        <dsp:cNvPr id="0" name=""/>
        <dsp:cNvSpPr/>
      </dsp:nvSpPr>
      <dsp:spPr>
        <a:xfrm>
          <a:off x="1475914" y="1794051"/>
          <a:ext cx="0" cy="32927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A982F4F-8E25-4BE2-9312-46E8A55560F1}">
      <dsp:nvSpPr>
        <dsp:cNvPr id="0" name=""/>
        <dsp:cNvSpPr/>
      </dsp:nvSpPr>
      <dsp:spPr>
        <a:xfrm>
          <a:off x="1652873" y="2960608"/>
          <a:ext cx="2595391" cy="5644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Fall 2025</a:t>
          </a:r>
        </a:p>
      </dsp:txBody>
      <dsp:txXfrm>
        <a:off x="1652873" y="2960608"/>
        <a:ext cx="2595391" cy="564463"/>
      </dsp:txXfrm>
    </dsp:sp>
    <dsp:sp modelId="{386A232D-27C4-4AF0-97BF-16137A8C00A1}">
      <dsp:nvSpPr>
        <dsp:cNvPr id="0" name=""/>
        <dsp:cNvSpPr/>
      </dsp:nvSpPr>
      <dsp:spPr>
        <a:xfrm>
          <a:off x="1652873" y="3525087"/>
          <a:ext cx="2595391" cy="6042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HDSAI </a:t>
          </a:r>
          <a:r>
            <a:rPr lang="en-US" sz="1700" kern="1200" err="1"/>
            <a:t>Interp</a:t>
          </a:r>
          <a:r>
            <a:rPr lang="en-US" sz="1700" kern="1200"/>
            <a:t> 2025</a:t>
          </a:r>
        </a:p>
      </dsp:txBody>
      <dsp:txXfrm>
        <a:off x="1652873" y="3525087"/>
        <a:ext cx="2595391" cy="604240"/>
      </dsp:txXfrm>
    </dsp:sp>
    <dsp:sp modelId="{A39A538A-6C10-4D41-A8DE-F12DDC0E66F2}">
      <dsp:nvSpPr>
        <dsp:cNvPr id="0" name=""/>
        <dsp:cNvSpPr/>
      </dsp:nvSpPr>
      <dsp:spPr>
        <a:xfrm>
          <a:off x="2950568" y="2631338"/>
          <a:ext cx="0" cy="32927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FDAD0AC-3957-4FE7-BCED-1C5919B53D65}">
      <dsp:nvSpPr>
        <dsp:cNvPr id="0" name=""/>
        <dsp:cNvSpPr/>
      </dsp:nvSpPr>
      <dsp:spPr>
        <a:xfrm rot="2700000">
          <a:off x="1439327" y="2086734"/>
          <a:ext cx="73174" cy="73174"/>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DEB59C-4A46-4A33-AF20-3D0DD22EB501}">
      <dsp:nvSpPr>
        <dsp:cNvPr id="0" name=""/>
        <dsp:cNvSpPr/>
      </dsp:nvSpPr>
      <dsp:spPr>
        <a:xfrm rot="2700000">
          <a:off x="2913981" y="2594751"/>
          <a:ext cx="73174" cy="73174"/>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4A8BB9-E723-470B-A31B-A05DE2FAC1AF}">
      <dsp:nvSpPr>
        <dsp:cNvPr id="0" name=""/>
        <dsp:cNvSpPr/>
      </dsp:nvSpPr>
      <dsp:spPr>
        <a:xfrm>
          <a:off x="3127527" y="1229588"/>
          <a:ext cx="2595391" cy="564463"/>
        </a:xfrm>
        <a:prstGeom prst="rect">
          <a:avLst/>
        </a:prstGeom>
        <a:solidFill>
          <a:schemeClr val="accent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Winter 2026</a:t>
          </a:r>
        </a:p>
      </dsp:txBody>
      <dsp:txXfrm>
        <a:off x="3127527" y="1229588"/>
        <a:ext cx="2595391" cy="564463"/>
      </dsp:txXfrm>
    </dsp:sp>
    <dsp:sp modelId="{E4049408-F298-4778-9958-DC2EA9B72326}">
      <dsp:nvSpPr>
        <dsp:cNvPr id="0" name=""/>
        <dsp:cNvSpPr/>
      </dsp:nvSpPr>
      <dsp:spPr>
        <a:xfrm>
          <a:off x="3127527" y="625335"/>
          <a:ext cx="2595391" cy="604240"/>
        </a:xfrm>
        <a:prstGeom prst="rect">
          <a:avLst/>
        </a:prstGeom>
        <a:solidFill>
          <a:srgbClr val="D3E3E2"/>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HDSAI </a:t>
          </a:r>
          <a:r>
            <a:rPr lang="en-US" sz="1700" kern="1200" err="1"/>
            <a:t>Interp</a:t>
          </a:r>
          <a:r>
            <a:rPr lang="en-US" sz="1700" kern="1200"/>
            <a:t> 2025</a:t>
          </a:r>
        </a:p>
      </dsp:txBody>
      <dsp:txXfrm>
        <a:off x="3127527" y="625335"/>
        <a:ext cx="2595391" cy="604240"/>
      </dsp:txXfrm>
    </dsp:sp>
    <dsp:sp modelId="{B7BDA9AD-F8E4-4659-84B5-541296FCE58E}">
      <dsp:nvSpPr>
        <dsp:cNvPr id="0" name=""/>
        <dsp:cNvSpPr/>
      </dsp:nvSpPr>
      <dsp:spPr>
        <a:xfrm>
          <a:off x="4425222" y="1794051"/>
          <a:ext cx="0" cy="329270"/>
        </a:xfrm>
        <a:prstGeom prst="line">
          <a:avLst/>
        </a:prstGeom>
        <a:noFill/>
        <a:ln w="6350" cap="flat" cmpd="sng" algn="ctr">
          <a:solidFill>
            <a:schemeClr val="accent1"/>
          </a:solidFill>
          <a:prstDash val="solid"/>
          <a:miter lim="800000"/>
        </a:ln>
        <a:effectLst/>
      </dsp:spPr>
      <dsp:style>
        <a:lnRef idx="1">
          <a:scrgbClr r="0" g="0" b="0"/>
        </a:lnRef>
        <a:fillRef idx="0">
          <a:scrgbClr r="0" g="0" b="0"/>
        </a:fillRef>
        <a:effectRef idx="0">
          <a:scrgbClr r="0" g="0" b="0"/>
        </a:effectRef>
        <a:fontRef idx="minor"/>
      </dsp:style>
    </dsp:sp>
    <dsp:sp modelId="{5E6F6F32-E4E8-4C73-9C75-8E6B7759F4B2}">
      <dsp:nvSpPr>
        <dsp:cNvPr id="0" name=""/>
        <dsp:cNvSpPr/>
      </dsp:nvSpPr>
      <dsp:spPr>
        <a:xfrm>
          <a:off x="4602181" y="2960608"/>
          <a:ext cx="2595391" cy="564463"/>
        </a:xfrm>
        <a:prstGeom prst="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Fall 2026</a:t>
          </a:r>
        </a:p>
      </dsp:txBody>
      <dsp:txXfrm>
        <a:off x="4602181" y="2960608"/>
        <a:ext cx="2595391" cy="564463"/>
      </dsp:txXfrm>
    </dsp:sp>
    <dsp:sp modelId="{BC9D0CBF-B0C4-4AA2-8F80-CDCF86406591}">
      <dsp:nvSpPr>
        <dsp:cNvPr id="0" name=""/>
        <dsp:cNvSpPr/>
      </dsp:nvSpPr>
      <dsp:spPr>
        <a:xfrm>
          <a:off x="4602181" y="3525087"/>
          <a:ext cx="2595391" cy="604240"/>
        </a:xfrm>
        <a:prstGeom prst="rect">
          <a:avLst/>
        </a:prstGeom>
        <a:solidFill>
          <a:schemeClr val="accent3">
            <a:lumMod val="20000"/>
            <a:lumOff val="8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NEW DOC</a:t>
          </a:r>
        </a:p>
      </dsp:txBody>
      <dsp:txXfrm>
        <a:off x="4602181" y="3525087"/>
        <a:ext cx="2595391" cy="604240"/>
      </dsp:txXfrm>
    </dsp:sp>
    <dsp:sp modelId="{CE688C10-2EB8-4015-A5E2-03B523B1A896}">
      <dsp:nvSpPr>
        <dsp:cNvPr id="0" name=""/>
        <dsp:cNvSpPr/>
      </dsp:nvSpPr>
      <dsp:spPr>
        <a:xfrm>
          <a:off x="5899877" y="2631338"/>
          <a:ext cx="0" cy="32927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F0140EEB-2E58-46C7-BB45-49B52788B2E5}">
      <dsp:nvSpPr>
        <dsp:cNvPr id="0" name=""/>
        <dsp:cNvSpPr/>
      </dsp:nvSpPr>
      <dsp:spPr>
        <a:xfrm rot="2700000">
          <a:off x="4388635" y="2086734"/>
          <a:ext cx="73174" cy="73174"/>
        </a:xfrm>
        <a:prstGeom prst="rect">
          <a:avLst/>
        </a:prstGeom>
        <a:solidFill>
          <a:schemeClr val="accent1"/>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BFDF67-D908-45AB-832B-A6C9B6518B9A}">
      <dsp:nvSpPr>
        <dsp:cNvPr id="0" name=""/>
        <dsp:cNvSpPr/>
      </dsp:nvSpPr>
      <dsp:spPr>
        <a:xfrm rot="2700000">
          <a:off x="5863289" y="2594751"/>
          <a:ext cx="73174" cy="73174"/>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91D29B-D5C0-4F1E-94F9-C4F0C8B375F5}">
      <dsp:nvSpPr>
        <dsp:cNvPr id="0" name=""/>
        <dsp:cNvSpPr/>
      </dsp:nvSpPr>
      <dsp:spPr>
        <a:xfrm>
          <a:off x="6076835" y="1229588"/>
          <a:ext cx="2595391" cy="564463"/>
        </a:xfrm>
        <a:prstGeom prst="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Winter 2027</a:t>
          </a:r>
        </a:p>
      </dsp:txBody>
      <dsp:txXfrm>
        <a:off x="6076835" y="1229588"/>
        <a:ext cx="2595391" cy="564463"/>
      </dsp:txXfrm>
    </dsp:sp>
    <dsp:sp modelId="{5E7FA6AD-9577-43B8-AE73-12838A5E94F0}">
      <dsp:nvSpPr>
        <dsp:cNvPr id="0" name=""/>
        <dsp:cNvSpPr/>
      </dsp:nvSpPr>
      <dsp:spPr>
        <a:xfrm>
          <a:off x="6076835" y="625335"/>
          <a:ext cx="2595391" cy="604240"/>
        </a:xfrm>
        <a:prstGeom prst="rect">
          <a:avLst/>
        </a:prstGeom>
        <a:solidFill>
          <a:schemeClr val="accent3">
            <a:lumMod val="20000"/>
            <a:lumOff val="8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NEW DOC</a:t>
          </a:r>
        </a:p>
      </dsp:txBody>
      <dsp:txXfrm>
        <a:off x="6076835" y="625335"/>
        <a:ext cx="2595391" cy="604240"/>
      </dsp:txXfrm>
    </dsp:sp>
    <dsp:sp modelId="{3B3144E9-80D0-4A1A-8AF7-7B126465C27D}">
      <dsp:nvSpPr>
        <dsp:cNvPr id="0" name=""/>
        <dsp:cNvSpPr/>
      </dsp:nvSpPr>
      <dsp:spPr>
        <a:xfrm>
          <a:off x="7374531" y="1794051"/>
          <a:ext cx="0" cy="32927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642440F-9FBD-4A64-A3DF-09F54FD3D5DC}">
      <dsp:nvSpPr>
        <dsp:cNvPr id="0" name=""/>
        <dsp:cNvSpPr/>
      </dsp:nvSpPr>
      <dsp:spPr>
        <a:xfrm>
          <a:off x="7551489" y="2960608"/>
          <a:ext cx="2595391" cy="564463"/>
        </a:xfrm>
        <a:prstGeom prst="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889000">
            <a:lnSpc>
              <a:spcPct val="90000"/>
            </a:lnSpc>
            <a:spcBef>
              <a:spcPct val="0"/>
            </a:spcBef>
            <a:spcAft>
              <a:spcPct val="35000"/>
            </a:spcAft>
            <a:buNone/>
            <a:defRPr b="1"/>
          </a:pPr>
          <a:r>
            <a:rPr lang="en-US" sz="2000" kern="1200"/>
            <a:t>Fall 2027</a:t>
          </a:r>
        </a:p>
      </dsp:txBody>
      <dsp:txXfrm>
        <a:off x="7551489" y="2960608"/>
        <a:ext cx="2595391" cy="564463"/>
      </dsp:txXfrm>
    </dsp:sp>
    <dsp:sp modelId="{C778780C-9449-405F-B24E-44EE67AB434A}">
      <dsp:nvSpPr>
        <dsp:cNvPr id="0" name=""/>
        <dsp:cNvSpPr/>
      </dsp:nvSpPr>
      <dsp:spPr>
        <a:xfrm>
          <a:off x="7551489" y="3525087"/>
          <a:ext cx="2595391" cy="604240"/>
        </a:xfrm>
        <a:prstGeom prst="rect">
          <a:avLst/>
        </a:prstGeom>
        <a:solidFill>
          <a:schemeClr val="accent3">
            <a:lumMod val="20000"/>
            <a:lumOff val="8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1925" tIns="161925" rIns="161925" bIns="161925" numCol="1" spcCol="1270" anchor="ctr" anchorCtr="0">
          <a:noAutofit/>
        </a:bodyPr>
        <a:lstStyle/>
        <a:p>
          <a:pPr marL="0" lvl="0" indent="0" algn="l" defTabSz="755650">
            <a:lnSpc>
              <a:spcPct val="90000"/>
            </a:lnSpc>
            <a:spcBef>
              <a:spcPct val="0"/>
            </a:spcBef>
            <a:spcAft>
              <a:spcPct val="35000"/>
            </a:spcAft>
            <a:buNone/>
          </a:pPr>
          <a:r>
            <a:rPr lang="en-US" sz="1700" kern="1200"/>
            <a:t>NEW DOC</a:t>
          </a:r>
        </a:p>
      </dsp:txBody>
      <dsp:txXfrm>
        <a:off x="7551489" y="3525087"/>
        <a:ext cx="2595391" cy="604240"/>
      </dsp:txXfrm>
    </dsp:sp>
    <dsp:sp modelId="{C5F2FE57-B518-486A-8AAC-84685473E564}">
      <dsp:nvSpPr>
        <dsp:cNvPr id="0" name=""/>
        <dsp:cNvSpPr/>
      </dsp:nvSpPr>
      <dsp:spPr>
        <a:xfrm>
          <a:off x="8849185" y="2631338"/>
          <a:ext cx="0" cy="329270"/>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D11E2F1-1FF0-415B-8F73-4CF11DE63406}">
      <dsp:nvSpPr>
        <dsp:cNvPr id="0" name=""/>
        <dsp:cNvSpPr/>
      </dsp:nvSpPr>
      <dsp:spPr>
        <a:xfrm rot="2700000">
          <a:off x="7337943" y="2086734"/>
          <a:ext cx="73174" cy="73174"/>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CAD133-7933-4CB4-B9ED-ED5D5A58EE81}">
      <dsp:nvSpPr>
        <dsp:cNvPr id="0" name=""/>
        <dsp:cNvSpPr/>
      </dsp:nvSpPr>
      <dsp:spPr>
        <a:xfrm rot="2700000">
          <a:off x="8812598" y="2594751"/>
          <a:ext cx="73174" cy="73174"/>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17/3/layout/HorizontalLabelsTimeline">
  <dgm:title val="Horizontal Labels Timeline"/>
  <dgm:desc val="Use to show a list of events in chronological order. The rectangular shape contains the description while the date is shown immediately below. It can display a large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1">
      <dgm:alg type="sp"/>
      <dgm:shape xmlns:r="http://schemas.openxmlformats.org/officeDocument/2006/relationships" type="line" r:blip="" zOrderOff="-1">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h" for="ch" forName="L1TextContainer" refType="h" fact="0.12"/>
                <dgm:constr type="t" for="ch" forName="L1TextContainer" refType="h" fact="0.31"/>
                <dgm:constr type="w" for="ch" forName="L2TextContainerWrapper" refType="w" fact="0.88"/>
                <dgm:constr type="l" for="ch" forName="L2TextContainerWrapper" refType="w" fact="0.06"/>
                <dgm:constr type="h" for="ch" forName="L2TextContainerWrapper" refType="h" fact="0.31"/>
                <dgm:constr type="b" for="ch" forName="L2TextContainerWrapper" refType="h" fact="0.31"/>
                <dgm:constr type="w" for="ch" forName="ConnectLine"/>
                <dgm:constr type="ctrX" for="ch" forName="ConnectLine" refType="w" fact="0.5"/>
                <dgm:constr type="h" for="ch" forName="ConnectLine" refType="h" fact="0.07"/>
                <dgm:constr type="t" for="ch" forName="ConnectLine" refType="h" fact="0.43"/>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5"/>
              </dgm:constrLst>
            </dgm:if>
            <dgm:else name="CaseForPlacingNodeBelowDivider">
              <dgm:constrLst>
                <dgm:constr type="w" for="ch" forName="L1TextContainer" refType="w" fact="0.88"/>
                <dgm:constr type="l" for="ch" forName="L1TextContainer" refType="w" fact="0.06"/>
                <dgm:constr type="h" for="ch" forName="L1TextContainer" refType="h" fact="0.12"/>
                <dgm:constr type="t" for="ch" forName="L1TextContainer" refType="h" fact="0.57"/>
                <dgm:constr type="w" for="ch" forName="L2TextContainerWrapper" refType="w" fact="0.88"/>
                <dgm:constr type="l" for="ch" forName="L2TextContainerWrapper" refType="w" fact="0.06"/>
                <dgm:constr type="h" for="ch" forName="L2TextContainerWrapper" refType="h" fact="0.31"/>
                <dgm:constr type="t" for="ch" forName="L2TextContainerWrapper" refType="h" fact="0.69"/>
                <dgm:constr type="w" for="ch" forName="ConnectLine"/>
                <dgm:constr type="ctrX" for="ch" forName="ConnectLine" refType="w" fact="0.5"/>
                <dgm:constr type="h" for="ch" forName="ConnectLine" refType="h" fact="0.07"/>
                <dgm:constr type="t" for="ch" forName="ConnectLine" refType="h" fact="0.5"/>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
              </dgm:constrLst>
            </dgm:else>
          </dgm:choose>
          <dgm:layoutNode name="L1TextContainer" styleLbl="alignNode1">
            <dgm:varLst>
              <dgm:chMax val="1"/>
              <dgm:chPref val="1"/>
              <dgm:bulletEnabled val="1"/>
            </dgm:varLst>
            <dgm:alg type="tx">
              <dgm:param type="txAnchorVert" val="mid"/>
              <dgm:param type="parTxLTRAlign" val="ctr"/>
              <dgm:param type="parTxRTLAlign" val="ctr"/>
            </dgm:alg>
            <dgm:shape xmlns:r="http://schemas.openxmlformats.org/officeDocument/2006/relationships" type="rect" r:blip="">
              <dgm:adjLst/>
            </dgm:shape>
            <dgm:presOf axis="self"/>
            <dgm:constrLst>
              <dgm:constr type="tMarg" refType="primFontSz" fact="0.4"/>
              <dgm:constr type="bMarg" refType="primFontSz" fact="0.4"/>
              <dgm:constr type="lMarg" refType="primFontSz" fact="0.4"/>
              <dgm:constr type="rMarg" refType="primFontSz" fact="0.4"/>
            </dgm:constrLst>
            <dgm:ruleLst>
              <dgm:rule type="primFontSz" val="14" fact="NaN" max="NaN"/>
            </dgm:ruleLst>
          </dgm:layoutNode>
          <dgm:layoutNode name="L2TextContainerWrapper">
            <dgm:varLst>
              <dgm:bulletEnabled val="1"/>
            </dgm:varLst>
            <dgm:alg type="composite"/>
            <dgm:choose name="L2TextContainerConstr">
              <dgm:if name="CaseForPlacingL2TextContaineAboveDivider" axis="self" ptType="node" func="posOdd" op="equ" val="1">
                <dgm:constrLst>
                  <dgm:constr type="h" for="ch" forName="L2TextContainer" refType="h" fact="0.39"/>
                  <dgm:constr type="b" for="ch" forName="L2TextContainer" refType="h"/>
                  <dgm:constr type="h" for="ch" forName="FlexibleEmptyPlaceHolder" refType="h" fact="0.61"/>
                </dgm:constrLst>
              </dgm:if>
              <dgm:else name="CaseForPlacingL2TextContaineBelowDivider">
                <dgm:constrLst>
                  <dgm:constr type="h" for="ch" forName="L2TextContainer" refType="h" fact="0.39"/>
                  <dgm:constr type="h" for="ch" forName="FlexibleEmptyPlaceHolder" refType="h" fact="0.61"/>
                  <dgm:constr type="b" for="ch" forName="FlexibleEmptyPlaceHolder" refType="h"/>
                </dgm:constrLst>
              </dgm:else>
            </dgm:choose>
            <dgm:layoutNode name="L2TextContainer" styleLbl="bgAccFollowNode1" moveWith="L1TextContainer">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tMarg" refType="primFontSz" fact="0.75"/>
                <dgm:constr type="bMarg" refType="primFontSz" fact="0.75"/>
                <dgm:constr type="lMarg" refType="primFontSz" fact="0.75"/>
                <dgm:constr type="rMarg" refType="primFontSz" fact="0.75"/>
              </dgm:constrLst>
              <dgm:ruleLst>
                <dgm:rule type="h" val="INF" fact="NaN" max="NaN"/>
                <dgm:rule type="primFontSz" val="12" fact="NaN" max="NaN"/>
                <dgm:rule type="secFontSz" val="10"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1TextContainer">
            <dgm:alg type="sp"/>
            <dgm:shape xmlns:r="http://schemas.openxmlformats.org/officeDocument/2006/relationships" type="line" r:blip="">
              <dgm:adjLst/>
            </dgm:shape>
            <dgm:presOf/>
            <dgm:constrLst/>
          </dgm:layoutNode>
          <dgm:layoutNode name="ConnectorPoint" styleLbl="node1" moveWith="L1TextContainer">
            <dgm:alg type="sp"/>
            <dgm:shape xmlns:r="http://schemas.openxmlformats.org/officeDocument/2006/relationships" rot="45" type="rect" r:blip="" zOrderOff="10">
              <dgm:adjLst/>
              <dgm:extLst>
                <a:ext uri="{B698B0E9-8C71-41B9-8309-B3DCBF30829C}">
                  <dgm1612:spPr xmlns:dgm1612="http://schemas.microsoft.com/office/drawing/2016/12/diagram">
                    <a:ln w="6350"/>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4.xml><?xml version="1.0" encoding="utf-8"?>
<dgm:layoutDef xmlns:dgm="http://schemas.openxmlformats.org/drawingml/2006/diagram" xmlns:a="http://schemas.openxmlformats.org/drawingml/2006/main" uniqueId="urn:microsoft.com/office/officeart/2017/3/layout/HorizontalLabelsTimeline">
  <dgm:title val="Horizontal Labels Timeline"/>
  <dgm:desc val="Use to show a list of events in chronological order. The rectangular shape contains the description while the date is shown immediately below. It can display a large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1">
      <dgm:alg type="sp"/>
      <dgm:shape xmlns:r="http://schemas.openxmlformats.org/officeDocument/2006/relationships" type="line" r:blip="" zOrderOff="-1">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h" for="ch" forName="L1TextContainer" refType="h" fact="0.12"/>
                <dgm:constr type="t" for="ch" forName="L1TextContainer" refType="h" fact="0.31"/>
                <dgm:constr type="w" for="ch" forName="L2TextContainerWrapper" refType="w" fact="0.88"/>
                <dgm:constr type="l" for="ch" forName="L2TextContainerWrapper" refType="w" fact="0.06"/>
                <dgm:constr type="h" for="ch" forName="L2TextContainerWrapper" refType="h" fact="0.31"/>
                <dgm:constr type="b" for="ch" forName="L2TextContainerWrapper" refType="h" fact="0.31"/>
                <dgm:constr type="w" for="ch" forName="ConnectLine"/>
                <dgm:constr type="ctrX" for="ch" forName="ConnectLine" refType="w" fact="0.5"/>
                <dgm:constr type="h" for="ch" forName="ConnectLine" refType="h" fact="0.07"/>
                <dgm:constr type="t" for="ch" forName="ConnectLine" refType="h" fact="0.43"/>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5"/>
              </dgm:constrLst>
            </dgm:if>
            <dgm:else name="CaseForPlacingNodeBelowDivider">
              <dgm:constrLst>
                <dgm:constr type="w" for="ch" forName="L1TextContainer" refType="w" fact="0.88"/>
                <dgm:constr type="l" for="ch" forName="L1TextContainer" refType="w" fact="0.06"/>
                <dgm:constr type="h" for="ch" forName="L1TextContainer" refType="h" fact="0.12"/>
                <dgm:constr type="t" for="ch" forName="L1TextContainer" refType="h" fact="0.57"/>
                <dgm:constr type="w" for="ch" forName="L2TextContainerWrapper" refType="w" fact="0.88"/>
                <dgm:constr type="l" for="ch" forName="L2TextContainerWrapper" refType="w" fact="0.06"/>
                <dgm:constr type="h" for="ch" forName="L2TextContainerWrapper" refType="h" fact="0.31"/>
                <dgm:constr type="t" for="ch" forName="L2TextContainerWrapper" refType="h" fact="0.69"/>
                <dgm:constr type="w" for="ch" forName="ConnectLine"/>
                <dgm:constr type="ctrX" for="ch" forName="ConnectLine" refType="w" fact="0.5"/>
                <dgm:constr type="h" for="ch" forName="ConnectLine" refType="h" fact="0.07"/>
                <dgm:constr type="t" for="ch" forName="ConnectLine" refType="h" fact="0.5"/>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
              </dgm:constrLst>
            </dgm:else>
          </dgm:choose>
          <dgm:layoutNode name="L1TextContainer" styleLbl="alignNode1">
            <dgm:varLst>
              <dgm:chMax val="1"/>
              <dgm:chPref val="1"/>
              <dgm:bulletEnabled val="1"/>
            </dgm:varLst>
            <dgm:alg type="tx">
              <dgm:param type="txAnchorVert" val="mid"/>
              <dgm:param type="parTxLTRAlign" val="ctr"/>
              <dgm:param type="parTxRTLAlign" val="ctr"/>
            </dgm:alg>
            <dgm:shape xmlns:r="http://schemas.openxmlformats.org/officeDocument/2006/relationships" type="rect" r:blip="">
              <dgm:adjLst/>
            </dgm:shape>
            <dgm:presOf axis="self"/>
            <dgm:constrLst>
              <dgm:constr type="tMarg" refType="primFontSz" fact="0.4"/>
              <dgm:constr type="bMarg" refType="primFontSz" fact="0.4"/>
              <dgm:constr type="lMarg" refType="primFontSz" fact="0.4"/>
              <dgm:constr type="rMarg" refType="primFontSz" fact="0.4"/>
            </dgm:constrLst>
            <dgm:ruleLst>
              <dgm:rule type="primFontSz" val="14" fact="NaN" max="NaN"/>
            </dgm:ruleLst>
          </dgm:layoutNode>
          <dgm:layoutNode name="L2TextContainerWrapper">
            <dgm:varLst>
              <dgm:bulletEnabled val="1"/>
            </dgm:varLst>
            <dgm:alg type="composite"/>
            <dgm:choose name="L2TextContainerConstr">
              <dgm:if name="CaseForPlacingL2TextContaineAboveDivider" axis="self" ptType="node" func="posOdd" op="equ" val="1">
                <dgm:constrLst>
                  <dgm:constr type="h" for="ch" forName="L2TextContainer" refType="h" fact="0.39"/>
                  <dgm:constr type="b" for="ch" forName="L2TextContainer" refType="h"/>
                  <dgm:constr type="h" for="ch" forName="FlexibleEmptyPlaceHolder" refType="h" fact="0.61"/>
                </dgm:constrLst>
              </dgm:if>
              <dgm:else name="CaseForPlacingL2TextContaineBelowDivider">
                <dgm:constrLst>
                  <dgm:constr type="h" for="ch" forName="L2TextContainer" refType="h" fact="0.39"/>
                  <dgm:constr type="h" for="ch" forName="FlexibleEmptyPlaceHolder" refType="h" fact="0.61"/>
                  <dgm:constr type="b" for="ch" forName="FlexibleEmptyPlaceHolder" refType="h"/>
                </dgm:constrLst>
              </dgm:else>
            </dgm:choose>
            <dgm:layoutNode name="L2TextContainer" styleLbl="bgAccFollowNode1" moveWith="L1TextContainer">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tMarg" refType="primFontSz" fact="0.75"/>
                <dgm:constr type="bMarg" refType="primFontSz" fact="0.75"/>
                <dgm:constr type="lMarg" refType="primFontSz" fact="0.75"/>
                <dgm:constr type="rMarg" refType="primFontSz" fact="0.75"/>
              </dgm:constrLst>
              <dgm:ruleLst>
                <dgm:rule type="h" val="INF" fact="NaN" max="NaN"/>
                <dgm:rule type="primFontSz" val="12" fact="NaN" max="NaN"/>
                <dgm:rule type="secFontSz" val="10"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1TextContainer">
            <dgm:alg type="sp"/>
            <dgm:shape xmlns:r="http://schemas.openxmlformats.org/officeDocument/2006/relationships" type="line" r:blip="">
              <dgm:adjLst/>
            </dgm:shape>
            <dgm:presOf/>
            <dgm:constrLst/>
          </dgm:layoutNode>
          <dgm:layoutNode name="ConnectorPoint" styleLbl="node1" moveWith="L1TextContainer">
            <dgm:alg type="sp"/>
            <dgm:shape xmlns:r="http://schemas.openxmlformats.org/officeDocument/2006/relationships" rot="45" type="rect" r:blip="" zOrderOff="10">
              <dgm:adjLst/>
              <dgm:extLst>
                <a:ext uri="{B698B0E9-8C71-41B9-8309-B3DCBF30829C}">
                  <dgm1612:spPr xmlns:dgm1612="http://schemas.microsoft.com/office/drawing/2016/12/diagram">
                    <a:ln w="6350"/>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5.xml><?xml version="1.0" encoding="utf-8"?>
<dgm:layoutDef xmlns:dgm="http://schemas.openxmlformats.org/drawingml/2006/diagram" xmlns:a="http://schemas.openxmlformats.org/drawingml/2006/main" uniqueId="urn:microsoft.com/office/officeart/2017/3/layout/HorizontalLabelsTimeline">
  <dgm:title val="Horizontal Labels Timeline"/>
  <dgm:desc val="Use to show a list of events in chronological order. The rectangular shape contains the description while the date is shown immediately below. It can display a large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1">
      <dgm:alg type="sp"/>
      <dgm:shape xmlns:r="http://schemas.openxmlformats.org/officeDocument/2006/relationships" type="line" r:blip="" zOrderOff="-1">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h" for="ch" forName="L1TextContainer" refType="h" fact="0.12"/>
                <dgm:constr type="t" for="ch" forName="L1TextContainer" refType="h" fact="0.31"/>
                <dgm:constr type="w" for="ch" forName="L2TextContainerWrapper" refType="w" fact="0.88"/>
                <dgm:constr type="l" for="ch" forName="L2TextContainerWrapper" refType="w" fact="0.06"/>
                <dgm:constr type="h" for="ch" forName="L2TextContainerWrapper" refType="h" fact="0.31"/>
                <dgm:constr type="b" for="ch" forName="L2TextContainerWrapper" refType="h" fact="0.31"/>
                <dgm:constr type="w" for="ch" forName="ConnectLine"/>
                <dgm:constr type="ctrX" for="ch" forName="ConnectLine" refType="w" fact="0.5"/>
                <dgm:constr type="h" for="ch" forName="ConnectLine" refType="h" fact="0.07"/>
                <dgm:constr type="t" for="ch" forName="ConnectLine" refType="h" fact="0.43"/>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5"/>
              </dgm:constrLst>
            </dgm:if>
            <dgm:else name="CaseForPlacingNodeBelowDivider">
              <dgm:constrLst>
                <dgm:constr type="w" for="ch" forName="L1TextContainer" refType="w" fact="0.88"/>
                <dgm:constr type="l" for="ch" forName="L1TextContainer" refType="w" fact="0.06"/>
                <dgm:constr type="h" for="ch" forName="L1TextContainer" refType="h" fact="0.12"/>
                <dgm:constr type="t" for="ch" forName="L1TextContainer" refType="h" fact="0.57"/>
                <dgm:constr type="w" for="ch" forName="L2TextContainerWrapper" refType="w" fact="0.88"/>
                <dgm:constr type="l" for="ch" forName="L2TextContainerWrapper" refType="w" fact="0.06"/>
                <dgm:constr type="h" for="ch" forName="L2TextContainerWrapper" refType="h" fact="0.31"/>
                <dgm:constr type="t" for="ch" forName="L2TextContainerWrapper" refType="h" fact="0.69"/>
                <dgm:constr type="w" for="ch" forName="ConnectLine"/>
                <dgm:constr type="ctrX" for="ch" forName="ConnectLine" refType="w" fact="0.5"/>
                <dgm:constr type="h" for="ch" forName="ConnectLine" refType="h" fact="0.07"/>
                <dgm:constr type="t" for="ch" forName="ConnectLine" refType="h" fact="0.5"/>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
              </dgm:constrLst>
            </dgm:else>
          </dgm:choose>
          <dgm:layoutNode name="L1TextContainer" styleLbl="alignNode1">
            <dgm:varLst>
              <dgm:chMax val="1"/>
              <dgm:chPref val="1"/>
              <dgm:bulletEnabled val="1"/>
            </dgm:varLst>
            <dgm:alg type="tx">
              <dgm:param type="txAnchorVert" val="mid"/>
              <dgm:param type="parTxLTRAlign" val="ctr"/>
              <dgm:param type="parTxRTLAlign" val="ctr"/>
            </dgm:alg>
            <dgm:shape xmlns:r="http://schemas.openxmlformats.org/officeDocument/2006/relationships" type="rect" r:blip="">
              <dgm:adjLst/>
            </dgm:shape>
            <dgm:presOf axis="self"/>
            <dgm:constrLst>
              <dgm:constr type="tMarg" refType="primFontSz" fact="0.4"/>
              <dgm:constr type="bMarg" refType="primFontSz" fact="0.4"/>
              <dgm:constr type="lMarg" refType="primFontSz" fact="0.4"/>
              <dgm:constr type="rMarg" refType="primFontSz" fact="0.4"/>
            </dgm:constrLst>
            <dgm:ruleLst>
              <dgm:rule type="primFontSz" val="14" fact="NaN" max="NaN"/>
            </dgm:ruleLst>
          </dgm:layoutNode>
          <dgm:layoutNode name="L2TextContainerWrapper">
            <dgm:varLst>
              <dgm:bulletEnabled val="1"/>
            </dgm:varLst>
            <dgm:alg type="composite"/>
            <dgm:choose name="L2TextContainerConstr">
              <dgm:if name="CaseForPlacingL2TextContaineAboveDivider" axis="self" ptType="node" func="posOdd" op="equ" val="1">
                <dgm:constrLst>
                  <dgm:constr type="h" for="ch" forName="L2TextContainer" refType="h" fact="0.39"/>
                  <dgm:constr type="b" for="ch" forName="L2TextContainer" refType="h"/>
                  <dgm:constr type="h" for="ch" forName="FlexibleEmptyPlaceHolder" refType="h" fact="0.61"/>
                </dgm:constrLst>
              </dgm:if>
              <dgm:else name="CaseForPlacingL2TextContaineBelowDivider">
                <dgm:constrLst>
                  <dgm:constr type="h" for="ch" forName="L2TextContainer" refType="h" fact="0.39"/>
                  <dgm:constr type="h" for="ch" forName="FlexibleEmptyPlaceHolder" refType="h" fact="0.61"/>
                  <dgm:constr type="b" for="ch" forName="FlexibleEmptyPlaceHolder" refType="h"/>
                </dgm:constrLst>
              </dgm:else>
            </dgm:choose>
            <dgm:layoutNode name="L2TextContainer" styleLbl="bgAccFollowNode1" moveWith="L1TextContainer">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tMarg" refType="primFontSz" fact="0.75"/>
                <dgm:constr type="bMarg" refType="primFontSz" fact="0.75"/>
                <dgm:constr type="lMarg" refType="primFontSz" fact="0.75"/>
                <dgm:constr type="rMarg" refType="primFontSz" fact="0.75"/>
              </dgm:constrLst>
              <dgm:ruleLst>
                <dgm:rule type="h" val="INF" fact="NaN" max="NaN"/>
                <dgm:rule type="primFontSz" val="12" fact="NaN" max="NaN"/>
                <dgm:rule type="secFontSz" val="10"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1TextContainer">
            <dgm:alg type="sp"/>
            <dgm:shape xmlns:r="http://schemas.openxmlformats.org/officeDocument/2006/relationships" type="line" r:blip="">
              <dgm:adjLst/>
            </dgm:shape>
            <dgm:presOf/>
            <dgm:constrLst/>
          </dgm:layoutNode>
          <dgm:layoutNode name="ConnectorPoint" styleLbl="node1" moveWith="L1TextContainer">
            <dgm:alg type="sp"/>
            <dgm:shape xmlns:r="http://schemas.openxmlformats.org/officeDocument/2006/relationships" rot="45" type="rect" r:blip="" zOrderOff="10">
              <dgm:adjLst/>
              <dgm:extLst>
                <a:ext uri="{B698B0E9-8C71-41B9-8309-B3DCBF30829C}">
                  <dgm1612:spPr xmlns:dgm1612="http://schemas.microsoft.com/office/drawing/2016/12/diagram">
                    <a:ln w="6350"/>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EEC8ABB-2FC4-4401-A67C-E6BDE2642F77}"/>
              </a:ext>
            </a:extLst>
          </p:cNvPr>
          <p:cNvSpPr>
            <a:spLocks noGrp="1"/>
          </p:cNvSpPr>
          <p:nvPr>
            <p:ph type="hdr" sz="quarter"/>
          </p:nvPr>
        </p:nvSpPr>
        <p:spPr>
          <a:xfrm>
            <a:off x="0" y="1"/>
            <a:ext cx="3169920" cy="481728"/>
          </a:xfrm>
          <a:prstGeom prst="rect">
            <a:avLst/>
          </a:prstGeom>
        </p:spPr>
        <p:txBody>
          <a:bodyPr vert="horz" lIns="96656" tIns="48328" rIns="96656" bIns="48328" rtlCol="0"/>
          <a:lstStyle>
            <a:lvl1pPr algn="l">
              <a:defRPr sz="1200"/>
            </a:lvl1pPr>
          </a:lstStyle>
          <a:p>
            <a:endParaRPr lang="en-US"/>
          </a:p>
        </p:txBody>
      </p:sp>
      <p:sp>
        <p:nvSpPr>
          <p:cNvPr id="3" name="Date Placeholder 2">
            <a:extLst>
              <a:ext uri="{FF2B5EF4-FFF2-40B4-BE49-F238E27FC236}">
                <a16:creationId xmlns:a16="http://schemas.microsoft.com/office/drawing/2014/main" id="{972A1D53-6EB7-4B71-B73A-84638A743A1D}"/>
              </a:ext>
            </a:extLst>
          </p:cNvPr>
          <p:cNvSpPr>
            <a:spLocks noGrp="1"/>
          </p:cNvSpPr>
          <p:nvPr>
            <p:ph type="dt" sz="quarter" idx="1"/>
          </p:nvPr>
        </p:nvSpPr>
        <p:spPr>
          <a:xfrm>
            <a:off x="4143588" y="1"/>
            <a:ext cx="3169920" cy="481728"/>
          </a:xfrm>
          <a:prstGeom prst="rect">
            <a:avLst/>
          </a:prstGeom>
        </p:spPr>
        <p:txBody>
          <a:bodyPr vert="horz" lIns="96656" tIns="48328" rIns="96656" bIns="48328" rtlCol="0"/>
          <a:lstStyle>
            <a:lvl1pPr algn="r">
              <a:defRPr sz="1200"/>
            </a:lvl1pPr>
          </a:lstStyle>
          <a:p>
            <a:fld id="{BDEE4B24-0DF6-4BEC-9917-5339154D16A5}" type="datetimeFigureOut">
              <a:rPr lang="en-US" smtClean="0"/>
              <a:t>4/19/2025</a:t>
            </a:fld>
            <a:endParaRPr lang="en-US"/>
          </a:p>
        </p:txBody>
      </p:sp>
      <p:sp>
        <p:nvSpPr>
          <p:cNvPr id="4" name="Footer Placeholder 3">
            <a:extLst>
              <a:ext uri="{FF2B5EF4-FFF2-40B4-BE49-F238E27FC236}">
                <a16:creationId xmlns:a16="http://schemas.microsoft.com/office/drawing/2014/main" id="{98751A98-B233-4179-9B34-2BE5BEB61854}"/>
              </a:ext>
            </a:extLst>
          </p:cNvPr>
          <p:cNvSpPr>
            <a:spLocks noGrp="1"/>
          </p:cNvSpPr>
          <p:nvPr>
            <p:ph type="ftr" sz="quarter" idx="2"/>
          </p:nvPr>
        </p:nvSpPr>
        <p:spPr>
          <a:xfrm>
            <a:off x="0" y="9119474"/>
            <a:ext cx="3169920" cy="481727"/>
          </a:xfrm>
          <a:prstGeom prst="rect">
            <a:avLst/>
          </a:prstGeom>
        </p:spPr>
        <p:txBody>
          <a:bodyPr vert="horz" lIns="96656" tIns="48328" rIns="96656" bIns="48328"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67A1881-F9D7-4F82-BB0B-32A38E5BD7F5}"/>
              </a:ext>
            </a:extLst>
          </p:cNvPr>
          <p:cNvSpPr>
            <a:spLocks noGrp="1"/>
          </p:cNvSpPr>
          <p:nvPr>
            <p:ph type="sldNum" sz="quarter" idx="3"/>
          </p:nvPr>
        </p:nvSpPr>
        <p:spPr>
          <a:xfrm>
            <a:off x="4143588" y="9119474"/>
            <a:ext cx="3169920" cy="481727"/>
          </a:xfrm>
          <a:prstGeom prst="rect">
            <a:avLst/>
          </a:prstGeom>
        </p:spPr>
        <p:txBody>
          <a:bodyPr vert="horz" lIns="96656" tIns="48328" rIns="96656" bIns="48328" rtlCol="0" anchor="b"/>
          <a:lstStyle>
            <a:lvl1pPr algn="r">
              <a:defRPr sz="1200"/>
            </a:lvl1pPr>
          </a:lstStyle>
          <a:p>
            <a:fld id="{A2981791-5CF6-4ACE-86BE-19BE1EC6AD3C}" type="slidenum">
              <a:rPr lang="en-US" smtClean="0"/>
              <a:t>‹#›</a:t>
            </a:fld>
            <a:endParaRPr lang="en-US"/>
          </a:p>
        </p:txBody>
      </p:sp>
    </p:spTree>
    <p:extLst>
      <p:ext uri="{BB962C8B-B14F-4D97-AF65-F5344CB8AC3E}">
        <p14:creationId xmlns:p14="http://schemas.microsoft.com/office/powerpoint/2010/main" val="36475932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8"/>
          </a:xfrm>
          <a:prstGeom prst="rect">
            <a:avLst/>
          </a:prstGeom>
        </p:spPr>
        <p:txBody>
          <a:bodyPr vert="horz" lIns="96656" tIns="48328" rIns="96656" bIns="48328" rtlCol="0"/>
          <a:lstStyle>
            <a:lvl1pPr algn="l">
              <a:defRPr sz="1200"/>
            </a:lvl1pPr>
          </a:lstStyle>
          <a:p>
            <a:endParaRPr lang="en-US"/>
          </a:p>
        </p:txBody>
      </p:sp>
      <p:sp>
        <p:nvSpPr>
          <p:cNvPr id="3" name="Date Placeholder 2"/>
          <p:cNvSpPr>
            <a:spLocks noGrp="1"/>
          </p:cNvSpPr>
          <p:nvPr>
            <p:ph type="dt" idx="1"/>
          </p:nvPr>
        </p:nvSpPr>
        <p:spPr>
          <a:xfrm>
            <a:off x="4143588" y="1"/>
            <a:ext cx="3169920" cy="481728"/>
          </a:xfrm>
          <a:prstGeom prst="rect">
            <a:avLst/>
          </a:prstGeom>
        </p:spPr>
        <p:txBody>
          <a:bodyPr vert="horz" lIns="96656" tIns="48328" rIns="96656" bIns="48328" rtlCol="0"/>
          <a:lstStyle>
            <a:lvl1pPr algn="r">
              <a:defRPr sz="1200"/>
            </a:lvl1pPr>
          </a:lstStyle>
          <a:p>
            <a:fld id="{9B57E97E-242E-469A-92D4-45C5EE7F845A}" type="datetimeFigureOut">
              <a:rPr lang="en-US" smtClean="0"/>
              <a:t>4/19/2025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6" tIns="48328" rIns="96656" bIns="48328"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6" tIns="48328" rIns="96656" bIns="483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7"/>
          </a:xfrm>
          <a:prstGeom prst="rect">
            <a:avLst/>
          </a:prstGeom>
        </p:spPr>
        <p:txBody>
          <a:bodyPr vert="horz" lIns="96656" tIns="48328" rIns="96656" bIns="48328"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4"/>
            <a:ext cx="3169920" cy="481727"/>
          </a:xfrm>
          <a:prstGeom prst="rect">
            <a:avLst/>
          </a:prstGeom>
        </p:spPr>
        <p:txBody>
          <a:bodyPr vert="horz" lIns="96656" tIns="48328" rIns="96656" bIns="48328" rtlCol="0" anchor="b"/>
          <a:lstStyle>
            <a:lvl1pPr algn="r">
              <a:defRPr sz="1200"/>
            </a:lvl1pPr>
          </a:lstStyle>
          <a:p>
            <a:fld id="{41C4FC35-BDFB-47ED-80E2-26E5F52700B8}" type="slidenum">
              <a:rPr lang="en-US" smtClean="0"/>
              <a:t>‹#›</a:t>
            </a:fld>
            <a:endParaRPr lang="en-US"/>
          </a:p>
        </p:txBody>
      </p:sp>
    </p:spTree>
    <p:extLst>
      <p:ext uri="{BB962C8B-B14F-4D97-AF65-F5344CB8AC3E}">
        <p14:creationId xmlns:p14="http://schemas.microsoft.com/office/powerpoint/2010/main" val="53499813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0409" marR="148339"/>
            <a:endParaRPr lang="en-US" sz="1900">
              <a:latin typeface="Cambria"/>
            </a:endParaRPr>
          </a:p>
        </p:txBody>
      </p:sp>
    </p:spTree>
    <p:extLst>
      <p:ext uri="{BB962C8B-B14F-4D97-AF65-F5344CB8AC3E}">
        <p14:creationId xmlns:p14="http://schemas.microsoft.com/office/powerpoint/2010/main" val="2543504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E07EF-A6F8-6B60-40C2-E3123B4B7B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20DBB2-360B-C169-E066-47F4BB11DB9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A3FF32B-6909-77DE-8614-BA70C4B7FAE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00492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844575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a:extLst>
              <a:ext uri="{FF2B5EF4-FFF2-40B4-BE49-F238E27FC236}">
                <a16:creationId xmlns:a16="http://schemas.microsoft.com/office/drawing/2014/main" id="{F47C9786-987C-47A9-8996-B0E0DAF1C4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Notes Placeholder 2">
            <a:extLst>
              <a:ext uri="{FF2B5EF4-FFF2-40B4-BE49-F238E27FC236}">
                <a16:creationId xmlns:a16="http://schemas.microsoft.com/office/drawing/2014/main" id="{815348DD-D3C7-4128-A896-B586C23952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43364" name="Slide Number Placeholder 3">
            <a:extLst>
              <a:ext uri="{FF2B5EF4-FFF2-40B4-BE49-F238E27FC236}">
                <a16:creationId xmlns:a16="http://schemas.microsoft.com/office/drawing/2014/main" id="{13F8F36B-FBD0-4E3E-94EE-AEC22BDB53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300">
                <a:solidFill>
                  <a:srgbClr val="262626"/>
                </a:solidFill>
                <a:latin typeface="Arial" panose="020B0604020202020204" pitchFamily="34" charset="0"/>
                <a:cs typeface="Arial" panose="020B0604020202020204" pitchFamily="34" charset="0"/>
              </a:defRPr>
            </a:lvl1pPr>
            <a:lvl2pPr marL="771118" indent="-295951">
              <a:defRPr sz="3300">
                <a:solidFill>
                  <a:srgbClr val="262626"/>
                </a:solidFill>
                <a:latin typeface="Arial" panose="020B0604020202020204" pitchFamily="34" charset="0"/>
                <a:cs typeface="Arial" panose="020B0604020202020204" pitchFamily="34" charset="0"/>
              </a:defRPr>
            </a:lvl2pPr>
            <a:lvl3pPr marL="1185450" indent="-236761">
              <a:defRPr sz="3300">
                <a:solidFill>
                  <a:srgbClr val="262626"/>
                </a:solidFill>
                <a:latin typeface="Arial" panose="020B0604020202020204" pitchFamily="34" charset="0"/>
                <a:cs typeface="Arial" panose="020B0604020202020204" pitchFamily="34" charset="0"/>
              </a:defRPr>
            </a:lvl3pPr>
            <a:lvl4pPr marL="1660615" indent="-236761">
              <a:defRPr sz="3300">
                <a:solidFill>
                  <a:srgbClr val="262626"/>
                </a:solidFill>
                <a:latin typeface="Arial" panose="020B0604020202020204" pitchFamily="34" charset="0"/>
                <a:cs typeface="Arial" panose="020B0604020202020204" pitchFamily="34" charset="0"/>
              </a:defRPr>
            </a:lvl4pPr>
            <a:lvl5pPr marL="2134138" indent="-236761">
              <a:defRPr sz="3300">
                <a:solidFill>
                  <a:srgbClr val="262626"/>
                </a:solidFill>
                <a:latin typeface="Arial" panose="020B0604020202020204" pitchFamily="34" charset="0"/>
                <a:cs typeface="Arial" panose="020B0604020202020204" pitchFamily="34" charset="0"/>
              </a:defRPr>
            </a:lvl5pPr>
            <a:lvl6pPr marL="2607660" indent="-236761" eaLnBrk="0" fontAlgn="base" hangingPunct="0">
              <a:spcBef>
                <a:spcPct val="0"/>
              </a:spcBef>
              <a:spcAft>
                <a:spcPct val="0"/>
              </a:spcAft>
              <a:defRPr sz="3300">
                <a:solidFill>
                  <a:srgbClr val="262626"/>
                </a:solidFill>
                <a:latin typeface="Arial" panose="020B0604020202020204" pitchFamily="34" charset="0"/>
                <a:cs typeface="Arial" panose="020B0604020202020204" pitchFamily="34" charset="0"/>
              </a:defRPr>
            </a:lvl6pPr>
            <a:lvl7pPr marL="3081182" indent="-236761" eaLnBrk="0" fontAlgn="base" hangingPunct="0">
              <a:spcBef>
                <a:spcPct val="0"/>
              </a:spcBef>
              <a:spcAft>
                <a:spcPct val="0"/>
              </a:spcAft>
              <a:defRPr sz="3300">
                <a:solidFill>
                  <a:srgbClr val="262626"/>
                </a:solidFill>
                <a:latin typeface="Arial" panose="020B0604020202020204" pitchFamily="34" charset="0"/>
                <a:cs typeface="Arial" panose="020B0604020202020204" pitchFamily="34" charset="0"/>
              </a:defRPr>
            </a:lvl7pPr>
            <a:lvl8pPr marL="3554704" indent="-236761" eaLnBrk="0" fontAlgn="base" hangingPunct="0">
              <a:spcBef>
                <a:spcPct val="0"/>
              </a:spcBef>
              <a:spcAft>
                <a:spcPct val="0"/>
              </a:spcAft>
              <a:defRPr sz="3300">
                <a:solidFill>
                  <a:srgbClr val="262626"/>
                </a:solidFill>
                <a:latin typeface="Arial" panose="020B0604020202020204" pitchFamily="34" charset="0"/>
                <a:cs typeface="Arial" panose="020B0604020202020204" pitchFamily="34" charset="0"/>
              </a:defRPr>
            </a:lvl8pPr>
            <a:lvl9pPr marL="4028226" indent="-236761" eaLnBrk="0" fontAlgn="base" hangingPunct="0">
              <a:spcBef>
                <a:spcPct val="0"/>
              </a:spcBef>
              <a:spcAft>
                <a:spcPct val="0"/>
              </a:spcAft>
              <a:defRPr sz="3300">
                <a:solidFill>
                  <a:srgbClr val="262626"/>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2E4A6D6-5C42-46B8-B50F-7C4CFE6D070E}"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Segoe UI" panose="020B0502040204020203"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Segoe UI" panose="020B0502040204020203" pitchFamily="34" charset="0"/>
            </a:endParaRPr>
          </a:p>
        </p:txBody>
      </p:sp>
    </p:spTree>
    <p:extLst>
      <p:ext uri="{BB962C8B-B14F-4D97-AF65-F5344CB8AC3E}">
        <p14:creationId xmlns:p14="http://schemas.microsoft.com/office/powerpoint/2010/main" val="811494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9074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51627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78186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F2E832-D844-9DBB-973B-D7470F7302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E0F04B-CA37-6915-6CD1-70F2C7429C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F15C6F2-5D8C-7DD1-CED8-29466E899DE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C399B18-42AB-884E-6159-EE63AE100853}"/>
              </a:ext>
            </a:extLst>
          </p:cNvPr>
          <p:cNvSpPr>
            <a:spLocks noGrp="1"/>
          </p:cNvSpPr>
          <p:nvPr>
            <p:ph type="sldNum" sz="quarter" idx="5"/>
          </p:nvPr>
        </p:nvSpPr>
        <p:spPr/>
        <p:txBody>
          <a:bodyPr/>
          <a:lstStyle/>
          <a:p>
            <a:fld id="{18D255FF-E733-7A46-8A77-BA6A8CE5004F}" type="slidenum">
              <a:rPr lang="en-US" smtClean="0"/>
              <a:t>6</a:t>
            </a:fld>
            <a:endParaRPr lang="en-US"/>
          </a:p>
        </p:txBody>
      </p:sp>
    </p:spTree>
    <p:extLst>
      <p:ext uri="{BB962C8B-B14F-4D97-AF65-F5344CB8AC3E}">
        <p14:creationId xmlns:p14="http://schemas.microsoft.com/office/powerpoint/2010/main" val="647708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3718C4-B203-7831-E398-98CFAA983E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33FB1D-CA06-D75E-BDD3-1FF7B4F2F96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CEAE490-EE79-DABC-E106-B2AF27EA150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583BF6B-BB58-B16B-397E-275996E1CF7C}"/>
              </a:ext>
            </a:extLst>
          </p:cNvPr>
          <p:cNvSpPr>
            <a:spLocks noGrp="1"/>
          </p:cNvSpPr>
          <p:nvPr>
            <p:ph type="sldNum" sz="quarter" idx="5"/>
          </p:nvPr>
        </p:nvSpPr>
        <p:spPr/>
        <p:txBody>
          <a:bodyPr/>
          <a:lstStyle/>
          <a:p>
            <a:fld id="{18D255FF-E733-7A46-8A77-BA6A8CE5004F}" type="slidenum">
              <a:rPr lang="en-US" smtClean="0"/>
              <a:t>7</a:t>
            </a:fld>
            <a:endParaRPr lang="en-US"/>
          </a:p>
        </p:txBody>
      </p:sp>
    </p:spTree>
    <p:extLst>
      <p:ext uri="{BB962C8B-B14F-4D97-AF65-F5344CB8AC3E}">
        <p14:creationId xmlns:p14="http://schemas.microsoft.com/office/powerpoint/2010/main" val="1844935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E5D927-0505-3D50-D815-05B03A1AC3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7A5D6D-4C73-FB46-D587-B9BA157FFB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8B12ED-2717-F780-C4E1-8E1B0200685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FEFBCD3-97B5-B891-56FB-C7672762777D}"/>
              </a:ext>
            </a:extLst>
          </p:cNvPr>
          <p:cNvSpPr>
            <a:spLocks noGrp="1"/>
          </p:cNvSpPr>
          <p:nvPr>
            <p:ph type="sldNum" sz="quarter" idx="5"/>
          </p:nvPr>
        </p:nvSpPr>
        <p:spPr/>
        <p:txBody>
          <a:bodyPr/>
          <a:lstStyle/>
          <a:p>
            <a:fld id="{18D255FF-E733-7A46-8A77-BA6A8CE5004F}" type="slidenum">
              <a:rPr lang="en-US" smtClean="0"/>
              <a:t>8</a:t>
            </a:fld>
            <a:endParaRPr lang="en-US"/>
          </a:p>
        </p:txBody>
      </p:sp>
    </p:spTree>
    <p:extLst>
      <p:ext uri="{BB962C8B-B14F-4D97-AF65-F5344CB8AC3E}">
        <p14:creationId xmlns:p14="http://schemas.microsoft.com/office/powerpoint/2010/main" val="2808493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A0F15-F181-8E90-7B1C-2A7851B4B4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AD9765-FEF5-BBF6-F696-AA6B320C8E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7BE905-BDC4-596F-3FF0-D6F0B2CDE8AF}"/>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7592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DCC772-377A-7294-5F12-87B92EBAB2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DB4AFE-4503-7A96-0033-C574694118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46A0D6-CB09-A36F-CFA4-4F249EF57C9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561101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lumMod val="9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D1264B5-5574-41CB-B52B-13C78CB1F800}"/>
              </a:ext>
            </a:extLst>
          </p:cNvPr>
          <p:cNvSpPr/>
          <p:nvPr userDrawn="1"/>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A78E79F-A6B0-412D-8E59-63AE719B5B06}"/>
              </a:ext>
            </a:extLst>
          </p:cNvPr>
          <p:cNvSpPr/>
          <p:nvPr userDrawn="1"/>
        </p:nvSpPr>
        <p:spPr>
          <a:xfrm>
            <a:off x="6197599" y="406400"/>
            <a:ext cx="5587477" cy="60022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BD95BFE-C978-484F-8AA9-AB0F047372E6}"/>
              </a:ext>
            </a:extLst>
          </p:cNvPr>
          <p:cNvSpPr/>
          <p:nvPr userDrawn="1"/>
        </p:nvSpPr>
        <p:spPr>
          <a:xfrm>
            <a:off x="419100" y="406400"/>
            <a:ext cx="5778500" cy="600224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Font typeface="Arial" panose="020B0604020202020204" pitchFamily="34" charset="0"/>
              <a:buNone/>
            </a:pPr>
            <a:endParaRPr lang="en-US"/>
          </a:p>
        </p:txBody>
      </p:sp>
      <p:sp>
        <p:nvSpPr>
          <p:cNvPr id="4" name="Text Placeholder 3">
            <a:extLst>
              <a:ext uri="{FF2B5EF4-FFF2-40B4-BE49-F238E27FC236}">
                <a16:creationId xmlns:a16="http://schemas.microsoft.com/office/drawing/2014/main" id="{7BE29444-4894-40F0-961B-C553990B74DE}"/>
              </a:ext>
            </a:extLst>
          </p:cNvPr>
          <p:cNvSpPr>
            <a:spLocks noGrp="1"/>
          </p:cNvSpPr>
          <p:nvPr>
            <p:ph type="body" sz="quarter" idx="10"/>
          </p:nvPr>
        </p:nvSpPr>
        <p:spPr>
          <a:xfrm>
            <a:off x="1058740" y="1143803"/>
            <a:ext cx="4418869" cy="836613"/>
          </a:xfrm>
        </p:spPr>
        <p:txBody>
          <a:bodyPr>
            <a:noAutofit/>
          </a:bodyPr>
          <a:lstStyle>
            <a:lvl1pPr>
              <a:defRPr sz="2400" b="0" i="1">
                <a:solidFill>
                  <a:schemeClr val="bg1"/>
                </a:solidFill>
              </a:defRPr>
            </a:lvl1pPr>
            <a:lvl2pPr>
              <a:defRPr sz="2400" b="0" i="1">
                <a:solidFill>
                  <a:schemeClr val="bg1"/>
                </a:solidFill>
              </a:defRPr>
            </a:lvl2pPr>
            <a:lvl3pPr>
              <a:defRPr sz="2400" b="0" i="1">
                <a:solidFill>
                  <a:schemeClr val="bg1"/>
                </a:solidFill>
              </a:defRPr>
            </a:lvl3pPr>
            <a:lvl4pPr>
              <a:defRPr sz="2400" b="0" i="1">
                <a:solidFill>
                  <a:schemeClr val="bg1"/>
                </a:solidFill>
              </a:defRPr>
            </a:lvl4pPr>
            <a:lvl5pPr>
              <a:defRPr sz="2400" b="0" i="1">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1">
            <a:extLst>
              <a:ext uri="{FF2B5EF4-FFF2-40B4-BE49-F238E27FC236}">
                <a16:creationId xmlns:a16="http://schemas.microsoft.com/office/drawing/2014/main" id="{9EA1C670-5024-4028-A52B-072D99BC208E}"/>
              </a:ext>
            </a:extLst>
          </p:cNvPr>
          <p:cNvSpPr>
            <a:spLocks noGrp="1"/>
          </p:cNvSpPr>
          <p:nvPr>
            <p:ph type="title"/>
          </p:nvPr>
        </p:nvSpPr>
        <p:spPr>
          <a:xfrm>
            <a:off x="1056989" y="2103437"/>
            <a:ext cx="4420620" cy="1325563"/>
          </a:xfrm>
        </p:spPr>
        <p:txBody>
          <a:bodyPr>
            <a:noAutofit/>
          </a:bodyPr>
          <a:lstStyle>
            <a:lvl1pPr>
              <a:defRPr sz="6000">
                <a:solidFill>
                  <a:schemeClr val="bg1"/>
                </a:solidFill>
              </a:defRPr>
            </a:lvl1pPr>
          </a:lstStyle>
          <a:p>
            <a:r>
              <a:rPr lang="en-US"/>
              <a:t>Click to edit Master title style</a:t>
            </a:r>
          </a:p>
        </p:txBody>
      </p:sp>
      <p:sp>
        <p:nvSpPr>
          <p:cNvPr id="13" name="Title 3">
            <a:extLst>
              <a:ext uri="{FF2B5EF4-FFF2-40B4-BE49-F238E27FC236}">
                <a16:creationId xmlns:a16="http://schemas.microsoft.com/office/drawing/2014/main" id="{5AA7313B-A74C-41D1-A29F-C66C767D8E7C}"/>
              </a:ext>
            </a:extLst>
          </p:cNvPr>
          <p:cNvSpPr txBox="1">
            <a:spLocks/>
          </p:cNvSpPr>
          <p:nvPr userDrawn="1"/>
        </p:nvSpPr>
        <p:spPr>
          <a:xfrm>
            <a:off x="942352" y="2540788"/>
            <a:ext cx="4183490" cy="101123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b="1">
              <a:solidFill>
                <a:schemeClr val="bg1"/>
              </a:solidFill>
            </a:endParaRPr>
          </a:p>
        </p:txBody>
      </p:sp>
      <p:pic>
        <p:nvPicPr>
          <p:cNvPr id="14" name="Picture 13" descr="Graphical user interface, text&#10;&#10;Description automatically generated with medium confidence">
            <a:extLst>
              <a:ext uri="{FF2B5EF4-FFF2-40B4-BE49-F238E27FC236}">
                <a16:creationId xmlns:a16="http://schemas.microsoft.com/office/drawing/2014/main" id="{50947A95-B521-41D7-BEF6-B7A7B146B97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337"/>
          <a:stretch/>
        </p:blipFill>
        <p:spPr>
          <a:xfrm>
            <a:off x="1001572" y="4970847"/>
            <a:ext cx="3389518" cy="1043341"/>
          </a:xfrm>
          <a:prstGeom prst="rect">
            <a:avLst/>
          </a:prstGeom>
        </p:spPr>
      </p:pic>
      <p:pic>
        <p:nvPicPr>
          <p:cNvPr id="15" name="Picture 14" descr="Text&#10;&#10;Description automatically generated">
            <a:extLst>
              <a:ext uri="{FF2B5EF4-FFF2-40B4-BE49-F238E27FC236}">
                <a16:creationId xmlns:a16="http://schemas.microsoft.com/office/drawing/2014/main" id="{B605A273-126E-49AB-B47B-1E3103CDCB4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632972" y="5002955"/>
            <a:ext cx="985740" cy="1038259"/>
          </a:xfrm>
          <a:prstGeom prst="rect">
            <a:avLst/>
          </a:prstGeom>
        </p:spPr>
      </p:pic>
    </p:spTree>
    <p:custDataLst>
      <p:tags r:id="rId1"/>
    </p:custDataLst>
    <p:extLst>
      <p:ext uri="{BB962C8B-B14F-4D97-AF65-F5344CB8AC3E}">
        <p14:creationId xmlns:p14="http://schemas.microsoft.com/office/powerpoint/2010/main" val="2912223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B1BF68F-75D4-4759-B9D5-97B9B2B6D3BB}"/>
              </a:ext>
            </a:extLst>
          </p:cNvPr>
          <p:cNvSpPr txBox="1">
            <a:spLocks/>
          </p:cNvSpPr>
          <p:nvPr userDrawn="1"/>
        </p:nvSpPr>
        <p:spPr>
          <a:xfrm>
            <a:off x="-2" y="0"/>
            <a:ext cx="4673601" cy="6857999"/>
          </a:xfrm>
          <a:prstGeom prst="rect">
            <a:avLst/>
          </a:prstGeom>
          <a:solidFill>
            <a:schemeClr val="accent3"/>
          </a:solidFill>
        </p:spPr>
        <p:txBody>
          <a:bodyPr vert="horz" lIns="91440" tIns="45720" rIns="91440" bIns="45720" rtlCol="0" anchor="ctr">
            <a:normAutofit/>
          </a:bodyPr>
          <a:lstStyle>
            <a:lvl1pPr algn="l" defTabSz="914400" rtl="0" eaLnBrk="1" latinLnBrk="0" hangingPunct="1">
              <a:lnSpc>
                <a:spcPct val="110000"/>
              </a:lnSpc>
              <a:spcBef>
                <a:spcPct val="0"/>
              </a:spcBef>
              <a:buNone/>
              <a:defRPr sz="4400" kern="1200">
                <a:solidFill>
                  <a:schemeClr val="tx1"/>
                </a:solidFill>
                <a:latin typeface="+mj-lt"/>
                <a:ea typeface="+mj-ea"/>
                <a:cs typeface="+mj-cs"/>
              </a:defRPr>
            </a:lvl1pPr>
          </a:lstStyle>
          <a:p>
            <a:pPr algn="ctr"/>
            <a:endParaRPr lang="en-US" sz="4000">
              <a:solidFill>
                <a:srgbClr val="FFFFFF"/>
              </a:solidFill>
            </a:endParaRPr>
          </a:p>
        </p:txBody>
      </p:sp>
      <p:sp>
        <p:nvSpPr>
          <p:cNvPr id="2" name="Title 1">
            <a:extLst>
              <a:ext uri="{FF2B5EF4-FFF2-40B4-BE49-F238E27FC236}">
                <a16:creationId xmlns:a16="http://schemas.microsoft.com/office/drawing/2014/main" id="{891640F2-9859-44E5-8213-B421ED2D9CAC}"/>
              </a:ext>
            </a:extLst>
          </p:cNvPr>
          <p:cNvSpPr>
            <a:spLocks noGrp="1"/>
          </p:cNvSpPr>
          <p:nvPr>
            <p:ph type="title"/>
          </p:nvPr>
        </p:nvSpPr>
        <p:spPr>
          <a:xfrm>
            <a:off x="504403" y="1897061"/>
            <a:ext cx="3664789" cy="3063875"/>
          </a:xfrm>
        </p:spPr>
        <p:txBody>
          <a:bodyPr/>
          <a:lstStyle>
            <a:lvl1pPr>
              <a:defRPr b="1">
                <a:solidFill>
                  <a:schemeClr val="bg1"/>
                </a:solidFill>
              </a:defRPr>
            </a:lvl1pPr>
          </a:lstStyle>
          <a:p>
            <a:r>
              <a:rPr lang="en-US"/>
              <a:t>Click to edit Master title style</a:t>
            </a:r>
          </a:p>
        </p:txBody>
      </p:sp>
    </p:spTree>
    <p:extLst>
      <p:ext uri="{BB962C8B-B14F-4D97-AF65-F5344CB8AC3E}">
        <p14:creationId xmlns:p14="http://schemas.microsoft.com/office/powerpoint/2010/main" val="1226469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B3651-AE83-4504-8037-7E92F9F122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604B02-90D7-4F7F-83C5-6629E9D721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73F9CE1-CDFD-4703-909D-A2F4283B27EB}"/>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465B0F71-292F-41D8-8895-DD2185E09C0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4E4BAAD-5F44-4927-9A79-A2C2B2574F25}"/>
              </a:ext>
            </a:extLst>
          </p:cNvPr>
          <p:cNvSpPr>
            <a:spLocks noGrp="1"/>
          </p:cNvSpPr>
          <p:nvPr>
            <p:ph type="sldNum" sz="quarter" idx="12"/>
          </p:nvPr>
        </p:nvSpPr>
        <p:spPr>
          <a:xfrm>
            <a:off x="8610600" y="6356350"/>
            <a:ext cx="2743200" cy="365125"/>
          </a:xfrm>
          <a:prstGeom prst="rect">
            <a:avLst/>
          </a:prstGeom>
        </p:spPr>
        <p:txBody>
          <a:bodyPr/>
          <a:lstStyle/>
          <a:p>
            <a:fld id="{208FDB1F-DBFF-4828-BA33-B1DF0BC8BF18}" type="slidenum">
              <a:rPr lang="en-US" smtClean="0"/>
              <a:t>‹#›</a:t>
            </a:fld>
            <a:endParaRPr lang="en-US"/>
          </a:p>
        </p:txBody>
      </p:sp>
    </p:spTree>
    <p:extLst>
      <p:ext uri="{BB962C8B-B14F-4D97-AF65-F5344CB8AC3E}">
        <p14:creationId xmlns:p14="http://schemas.microsoft.com/office/powerpoint/2010/main" val="1772079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5C144-F7F0-46AE-AF2A-39B462CC0E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85BE3A-6B09-47C5-8C54-B8BD36E20A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DB7407-FD9B-4660-9329-B832F5B4C8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B3B2EA-F9F3-4956-8FBD-346277471638}"/>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25FD36E7-00AA-415B-A60D-F5509C538EC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4C7AC920-4307-4218-BD76-AF4632E3D6A6}"/>
              </a:ext>
            </a:extLst>
          </p:cNvPr>
          <p:cNvSpPr>
            <a:spLocks noGrp="1"/>
          </p:cNvSpPr>
          <p:nvPr>
            <p:ph type="sldNum" sz="quarter" idx="12"/>
          </p:nvPr>
        </p:nvSpPr>
        <p:spPr>
          <a:xfrm>
            <a:off x="8610600" y="6356350"/>
            <a:ext cx="2743200" cy="365125"/>
          </a:xfrm>
          <a:prstGeom prst="rect">
            <a:avLst/>
          </a:prstGeom>
        </p:spPr>
        <p:txBody>
          <a:bodyPr/>
          <a:lstStyle/>
          <a:p>
            <a:fld id="{208FDB1F-DBFF-4828-BA33-B1DF0BC8BF18}" type="slidenum">
              <a:rPr lang="en-US" smtClean="0"/>
              <a:t>‹#›</a:t>
            </a:fld>
            <a:endParaRPr lang="en-US"/>
          </a:p>
        </p:txBody>
      </p:sp>
    </p:spTree>
    <p:extLst>
      <p:ext uri="{BB962C8B-B14F-4D97-AF65-F5344CB8AC3E}">
        <p14:creationId xmlns:p14="http://schemas.microsoft.com/office/powerpoint/2010/main" val="1577548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F41D7-8061-4724-9E32-E7095F3670D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AE1DB7-85DC-41D9-B2DA-9813E3941D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BA76BC-907B-44A9-BD1E-E56C7A1264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52C1A0-C704-4A59-8AC7-41C3FFBBDC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BD3136-71B7-4810-BE35-04CAB2FCFF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F978A2-1940-4A98-9E7D-092686C55E20}"/>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5EF9013F-9FBC-459D-B929-3754BFA887C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594F04BA-0D07-4C0B-9CC9-6A46A76C1AA2}"/>
              </a:ext>
            </a:extLst>
          </p:cNvPr>
          <p:cNvSpPr>
            <a:spLocks noGrp="1"/>
          </p:cNvSpPr>
          <p:nvPr>
            <p:ph type="sldNum" sz="quarter" idx="12"/>
          </p:nvPr>
        </p:nvSpPr>
        <p:spPr>
          <a:xfrm>
            <a:off x="8610600" y="6356350"/>
            <a:ext cx="2743200" cy="365125"/>
          </a:xfrm>
          <a:prstGeom prst="rect">
            <a:avLst/>
          </a:prstGeom>
        </p:spPr>
        <p:txBody>
          <a:bodyPr/>
          <a:lstStyle/>
          <a:p>
            <a:fld id="{208FDB1F-DBFF-4828-BA33-B1DF0BC8BF18}" type="slidenum">
              <a:rPr lang="en-US" smtClean="0"/>
              <a:t>‹#›</a:t>
            </a:fld>
            <a:endParaRPr lang="en-US"/>
          </a:p>
        </p:txBody>
      </p:sp>
    </p:spTree>
    <p:extLst>
      <p:ext uri="{BB962C8B-B14F-4D97-AF65-F5344CB8AC3E}">
        <p14:creationId xmlns:p14="http://schemas.microsoft.com/office/powerpoint/2010/main" val="2927197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5_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DE3056E-C1A8-4790-B2B6-8C8B4A951BA2}"/>
              </a:ext>
            </a:extLst>
          </p:cNvPr>
          <p:cNvSpPr/>
          <p:nvPr userDrawn="1"/>
        </p:nvSpPr>
        <p:spPr>
          <a:xfrm>
            <a:off x="4775200" y="0"/>
            <a:ext cx="74168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DD4A6D-9FAB-42D5-A2DD-8DD0ADC9D4B5}"/>
              </a:ext>
            </a:extLst>
          </p:cNvPr>
          <p:cNvSpPr>
            <a:spLocks noGrp="1"/>
          </p:cNvSpPr>
          <p:nvPr>
            <p:ph type="title"/>
          </p:nvPr>
        </p:nvSpPr>
        <p:spPr>
          <a:xfrm>
            <a:off x="1057275" y="2766218"/>
            <a:ext cx="2549525" cy="1325563"/>
          </a:xfrm>
        </p:spPr>
        <p:txBody>
          <a:bodyPr>
            <a:normAutofit/>
          </a:bodyPr>
          <a:lstStyle>
            <a:lvl1pPr>
              <a:defRPr sz="2800" b="1">
                <a:latin typeface="+mn-lt"/>
              </a:defRPr>
            </a:lvl1pPr>
          </a:lstStyle>
          <a:p>
            <a:r>
              <a:rPr lang="en-US"/>
              <a:t>Click to edit Master title style</a:t>
            </a:r>
          </a:p>
        </p:txBody>
      </p:sp>
      <p:sp>
        <p:nvSpPr>
          <p:cNvPr id="9" name="Picture Placeholder 8">
            <a:extLst>
              <a:ext uri="{FF2B5EF4-FFF2-40B4-BE49-F238E27FC236}">
                <a16:creationId xmlns:a16="http://schemas.microsoft.com/office/drawing/2014/main" id="{F05F9F0C-99E0-47CF-A2F3-F3F82D09C69C}"/>
              </a:ext>
            </a:extLst>
          </p:cNvPr>
          <p:cNvSpPr>
            <a:spLocks noGrp="1"/>
          </p:cNvSpPr>
          <p:nvPr>
            <p:ph type="pic" sz="quarter" idx="10"/>
          </p:nvPr>
        </p:nvSpPr>
        <p:spPr>
          <a:xfrm>
            <a:off x="4304580" y="888521"/>
            <a:ext cx="7049219" cy="5158596"/>
          </a:xfrm>
        </p:spPr>
        <p:txBody>
          <a:bodyPr/>
          <a:lstStyle/>
          <a:p>
            <a:r>
              <a:rPr lang="en-US"/>
              <a:t>Click icon to add picture</a:t>
            </a:r>
          </a:p>
        </p:txBody>
      </p:sp>
    </p:spTree>
    <p:extLst>
      <p:ext uri="{BB962C8B-B14F-4D97-AF65-F5344CB8AC3E}">
        <p14:creationId xmlns:p14="http://schemas.microsoft.com/office/powerpoint/2010/main" val="945637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6_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DE3056E-C1A8-4790-B2B6-8C8B4A951BA2}"/>
              </a:ext>
            </a:extLst>
          </p:cNvPr>
          <p:cNvSpPr/>
          <p:nvPr userDrawn="1"/>
        </p:nvSpPr>
        <p:spPr>
          <a:xfrm>
            <a:off x="4775200" y="0"/>
            <a:ext cx="7416800" cy="6858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DD4A6D-9FAB-42D5-A2DD-8DD0ADC9D4B5}"/>
              </a:ext>
            </a:extLst>
          </p:cNvPr>
          <p:cNvSpPr>
            <a:spLocks noGrp="1"/>
          </p:cNvSpPr>
          <p:nvPr>
            <p:ph type="title"/>
          </p:nvPr>
        </p:nvSpPr>
        <p:spPr>
          <a:xfrm>
            <a:off x="1057275" y="2766218"/>
            <a:ext cx="2549525" cy="1325563"/>
          </a:xfrm>
        </p:spPr>
        <p:txBody>
          <a:bodyPr>
            <a:normAutofit/>
          </a:bodyPr>
          <a:lstStyle>
            <a:lvl1pPr>
              <a:defRPr sz="2800" b="1">
                <a:latin typeface="+mn-lt"/>
              </a:defRPr>
            </a:lvl1pPr>
          </a:lstStyle>
          <a:p>
            <a:r>
              <a:rPr lang="en-US"/>
              <a:t>Click to edit Master title style</a:t>
            </a:r>
          </a:p>
        </p:txBody>
      </p:sp>
      <p:sp>
        <p:nvSpPr>
          <p:cNvPr id="9" name="Picture Placeholder 8">
            <a:extLst>
              <a:ext uri="{FF2B5EF4-FFF2-40B4-BE49-F238E27FC236}">
                <a16:creationId xmlns:a16="http://schemas.microsoft.com/office/drawing/2014/main" id="{F05F9F0C-99E0-47CF-A2F3-F3F82D09C69C}"/>
              </a:ext>
            </a:extLst>
          </p:cNvPr>
          <p:cNvSpPr>
            <a:spLocks noGrp="1"/>
          </p:cNvSpPr>
          <p:nvPr>
            <p:ph type="pic" sz="quarter" idx="10"/>
          </p:nvPr>
        </p:nvSpPr>
        <p:spPr>
          <a:xfrm>
            <a:off x="4304580" y="888521"/>
            <a:ext cx="7049219" cy="5158596"/>
          </a:xfrm>
        </p:spPr>
        <p:txBody>
          <a:bodyPr/>
          <a:lstStyle/>
          <a:p>
            <a:r>
              <a:rPr lang="en-US"/>
              <a:t>Click icon to add picture</a:t>
            </a:r>
          </a:p>
        </p:txBody>
      </p:sp>
    </p:spTree>
    <p:extLst>
      <p:ext uri="{BB962C8B-B14F-4D97-AF65-F5344CB8AC3E}">
        <p14:creationId xmlns:p14="http://schemas.microsoft.com/office/powerpoint/2010/main" val="135688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7_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DE3056E-C1A8-4790-B2B6-8C8B4A951BA2}"/>
              </a:ext>
            </a:extLst>
          </p:cNvPr>
          <p:cNvSpPr/>
          <p:nvPr userDrawn="1"/>
        </p:nvSpPr>
        <p:spPr>
          <a:xfrm>
            <a:off x="0" y="-1"/>
            <a:ext cx="7416800" cy="6858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DD4A6D-9FAB-42D5-A2DD-8DD0ADC9D4B5}"/>
              </a:ext>
            </a:extLst>
          </p:cNvPr>
          <p:cNvSpPr>
            <a:spLocks noGrp="1"/>
          </p:cNvSpPr>
          <p:nvPr>
            <p:ph type="title"/>
          </p:nvPr>
        </p:nvSpPr>
        <p:spPr>
          <a:xfrm>
            <a:off x="8795647" y="2766217"/>
            <a:ext cx="2549525" cy="1325563"/>
          </a:xfrm>
        </p:spPr>
        <p:txBody>
          <a:bodyPr>
            <a:normAutofit/>
          </a:bodyPr>
          <a:lstStyle>
            <a:lvl1pPr>
              <a:defRPr sz="2800" b="1">
                <a:latin typeface="+mn-lt"/>
              </a:defRPr>
            </a:lvl1pPr>
          </a:lstStyle>
          <a:p>
            <a:r>
              <a:rPr lang="en-US"/>
              <a:t>Click to edit Master title style</a:t>
            </a:r>
          </a:p>
        </p:txBody>
      </p:sp>
      <p:sp>
        <p:nvSpPr>
          <p:cNvPr id="9" name="Picture Placeholder 8">
            <a:extLst>
              <a:ext uri="{FF2B5EF4-FFF2-40B4-BE49-F238E27FC236}">
                <a16:creationId xmlns:a16="http://schemas.microsoft.com/office/drawing/2014/main" id="{F05F9F0C-99E0-47CF-A2F3-F3F82D09C69C}"/>
              </a:ext>
            </a:extLst>
          </p:cNvPr>
          <p:cNvSpPr>
            <a:spLocks noGrp="1"/>
          </p:cNvSpPr>
          <p:nvPr>
            <p:ph type="pic" sz="quarter" idx="10"/>
          </p:nvPr>
        </p:nvSpPr>
        <p:spPr>
          <a:xfrm>
            <a:off x="1000663" y="849701"/>
            <a:ext cx="7049219" cy="5158596"/>
          </a:xfrm>
        </p:spPr>
        <p:txBody>
          <a:bodyPr/>
          <a:lstStyle/>
          <a:p>
            <a:r>
              <a:rPr lang="en-US"/>
              <a:t>Click icon to add picture</a:t>
            </a:r>
          </a:p>
        </p:txBody>
      </p:sp>
    </p:spTree>
    <p:extLst>
      <p:ext uri="{BB962C8B-B14F-4D97-AF65-F5344CB8AC3E}">
        <p14:creationId xmlns:p14="http://schemas.microsoft.com/office/powerpoint/2010/main" val="39088361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475EBE2-85C7-4C27-B791-233704CB9AEA}"/>
              </a:ext>
            </a:extLst>
          </p:cNvPr>
          <p:cNvSpPr/>
          <p:nvPr/>
        </p:nvSpPr>
        <p:spPr>
          <a:xfrm>
            <a:off x="635000" y="0"/>
            <a:ext cx="3445164"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DD4A6D-9FAB-42D5-A2DD-8DD0ADC9D4B5}"/>
              </a:ext>
            </a:extLst>
          </p:cNvPr>
          <p:cNvSpPr>
            <a:spLocks noGrp="1"/>
          </p:cNvSpPr>
          <p:nvPr>
            <p:ph type="title"/>
          </p:nvPr>
        </p:nvSpPr>
        <p:spPr>
          <a:xfrm>
            <a:off x="1057275" y="2766218"/>
            <a:ext cx="2549525" cy="1325563"/>
          </a:xfrm>
        </p:spPr>
        <p:txBody>
          <a:bodyPr>
            <a:normAutofit/>
          </a:bodyPr>
          <a:lstStyle>
            <a:lvl1pPr>
              <a:defRPr sz="2800" b="1">
                <a:latin typeface="+mn-lt"/>
              </a:defRPr>
            </a:lvl1pPr>
          </a:lstStyle>
          <a:p>
            <a:r>
              <a:rPr lang="en-US"/>
              <a:t>Click to edit Master title style</a:t>
            </a:r>
          </a:p>
        </p:txBody>
      </p:sp>
      <p:sp>
        <p:nvSpPr>
          <p:cNvPr id="9" name="Picture Placeholder 8">
            <a:extLst>
              <a:ext uri="{FF2B5EF4-FFF2-40B4-BE49-F238E27FC236}">
                <a16:creationId xmlns:a16="http://schemas.microsoft.com/office/drawing/2014/main" id="{F05F9F0C-99E0-47CF-A2F3-F3F82D09C69C}"/>
              </a:ext>
            </a:extLst>
          </p:cNvPr>
          <p:cNvSpPr>
            <a:spLocks noGrp="1"/>
          </p:cNvSpPr>
          <p:nvPr>
            <p:ph type="pic" sz="quarter" idx="10"/>
          </p:nvPr>
        </p:nvSpPr>
        <p:spPr>
          <a:xfrm>
            <a:off x="4080164" y="0"/>
            <a:ext cx="8111836" cy="6858000"/>
          </a:xfrm>
        </p:spPr>
        <p:txBody>
          <a:bodyPr/>
          <a:lstStyle/>
          <a:p>
            <a:r>
              <a:rPr lang="en-US"/>
              <a:t>Click icon to add picture</a:t>
            </a:r>
          </a:p>
        </p:txBody>
      </p:sp>
      <p:sp>
        <p:nvSpPr>
          <p:cNvPr id="5" name="Slide Number Placeholder 5">
            <a:extLst>
              <a:ext uri="{FF2B5EF4-FFF2-40B4-BE49-F238E27FC236}">
                <a16:creationId xmlns:a16="http://schemas.microsoft.com/office/drawing/2014/main" id="{EBA79720-C7B5-4504-A4AA-F4C3D8F870C4}"/>
              </a:ext>
            </a:extLst>
          </p:cNvPr>
          <p:cNvSpPr>
            <a:spLocks noGrp="1"/>
          </p:cNvSpPr>
          <p:nvPr>
            <p:ph type="sldNum" sz="quarter" idx="4"/>
          </p:nvPr>
        </p:nvSpPr>
        <p:spPr>
          <a:xfrm>
            <a:off x="10595430" y="6356350"/>
            <a:ext cx="758370" cy="365125"/>
          </a:xfrm>
          <a:prstGeom prst="rect">
            <a:avLst/>
          </a:prstGeom>
        </p:spPr>
        <p:txBody>
          <a:bodyPr/>
          <a:lstStyle>
            <a:lvl1pPr algn="r">
              <a:defRPr/>
            </a:lvl1pPr>
          </a:lstStyle>
          <a:p>
            <a:fld id="{208FDB1F-DBFF-4828-BA33-B1DF0BC8BF18}" type="slidenum">
              <a:rPr lang="en-US" smtClean="0"/>
              <a:pPr/>
              <a:t>‹#›</a:t>
            </a:fld>
            <a:endParaRPr lang="en-US"/>
          </a:p>
        </p:txBody>
      </p:sp>
    </p:spTree>
    <p:extLst>
      <p:ext uri="{BB962C8B-B14F-4D97-AF65-F5344CB8AC3E}">
        <p14:creationId xmlns:p14="http://schemas.microsoft.com/office/powerpoint/2010/main" val="2357110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4_Title Only">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475EBE2-85C7-4C27-B791-233704CB9AEA}"/>
              </a:ext>
            </a:extLst>
          </p:cNvPr>
          <p:cNvSpPr/>
          <p:nvPr/>
        </p:nvSpPr>
        <p:spPr>
          <a:xfrm>
            <a:off x="635000" y="0"/>
            <a:ext cx="3445164"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DD4A6D-9FAB-42D5-A2DD-8DD0ADC9D4B5}"/>
              </a:ext>
            </a:extLst>
          </p:cNvPr>
          <p:cNvSpPr>
            <a:spLocks noGrp="1"/>
          </p:cNvSpPr>
          <p:nvPr>
            <p:ph type="title"/>
          </p:nvPr>
        </p:nvSpPr>
        <p:spPr>
          <a:xfrm>
            <a:off x="1057275" y="2766218"/>
            <a:ext cx="2549525" cy="1325563"/>
          </a:xfrm>
        </p:spPr>
        <p:txBody>
          <a:bodyPr>
            <a:normAutofit/>
          </a:bodyPr>
          <a:lstStyle>
            <a:lvl1pPr>
              <a:defRPr sz="2800" b="1">
                <a:latin typeface="+mn-lt"/>
              </a:defRPr>
            </a:lvl1pPr>
          </a:lstStyle>
          <a:p>
            <a:r>
              <a:rPr lang="en-US"/>
              <a:t>Click to edit Master title style</a:t>
            </a:r>
          </a:p>
        </p:txBody>
      </p:sp>
      <p:sp>
        <p:nvSpPr>
          <p:cNvPr id="9" name="Picture Placeholder 8">
            <a:extLst>
              <a:ext uri="{FF2B5EF4-FFF2-40B4-BE49-F238E27FC236}">
                <a16:creationId xmlns:a16="http://schemas.microsoft.com/office/drawing/2014/main" id="{F05F9F0C-99E0-47CF-A2F3-F3F82D09C69C}"/>
              </a:ext>
            </a:extLst>
          </p:cNvPr>
          <p:cNvSpPr>
            <a:spLocks noGrp="1"/>
          </p:cNvSpPr>
          <p:nvPr>
            <p:ph type="pic" sz="quarter" idx="10"/>
          </p:nvPr>
        </p:nvSpPr>
        <p:spPr>
          <a:xfrm>
            <a:off x="4080164" y="0"/>
            <a:ext cx="8111836" cy="6858000"/>
          </a:xfrm>
        </p:spPr>
        <p:txBody>
          <a:bodyPr/>
          <a:lstStyle/>
          <a:p>
            <a:r>
              <a:rPr lang="en-US"/>
              <a:t>Click icon to add picture</a:t>
            </a:r>
          </a:p>
        </p:txBody>
      </p:sp>
      <p:sp>
        <p:nvSpPr>
          <p:cNvPr id="5" name="Slide Number Placeholder 5">
            <a:extLst>
              <a:ext uri="{FF2B5EF4-FFF2-40B4-BE49-F238E27FC236}">
                <a16:creationId xmlns:a16="http://schemas.microsoft.com/office/drawing/2014/main" id="{4AF74FDD-ABDD-4FA3-91BF-297EC36F4171}"/>
              </a:ext>
            </a:extLst>
          </p:cNvPr>
          <p:cNvSpPr>
            <a:spLocks noGrp="1"/>
          </p:cNvSpPr>
          <p:nvPr>
            <p:ph type="sldNum" sz="quarter" idx="4"/>
          </p:nvPr>
        </p:nvSpPr>
        <p:spPr>
          <a:xfrm>
            <a:off x="10595430" y="6356350"/>
            <a:ext cx="758370" cy="365125"/>
          </a:xfrm>
          <a:prstGeom prst="rect">
            <a:avLst/>
          </a:prstGeom>
        </p:spPr>
        <p:txBody>
          <a:bodyPr/>
          <a:lstStyle>
            <a:lvl1pPr algn="r">
              <a:defRPr/>
            </a:lvl1pPr>
          </a:lstStyle>
          <a:p>
            <a:fld id="{208FDB1F-DBFF-4828-BA33-B1DF0BC8BF18}" type="slidenum">
              <a:rPr lang="en-US" smtClean="0"/>
              <a:pPr/>
              <a:t>‹#›</a:t>
            </a:fld>
            <a:endParaRPr lang="en-US"/>
          </a:p>
        </p:txBody>
      </p:sp>
    </p:spTree>
    <p:extLst>
      <p:ext uri="{BB962C8B-B14F-4D97-AF65-F5344CB8AC3E}">
        <p14:creationId xmlns:p14="http://schemas.microsoft.com/office/powerpoint/2010/main" val="13448117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F05F9F0C-99E0-47CF-A2F3-F3F82D09C69C}"/>
              </a:ext>
            </a:extLst>
          </p:cNvPr>
          <p:cNvSpPr>
            <a:spLocks noGrp="1"/>
          </p:cNvSpPr>
          <p:nvPr>
            <p:ph type="pic" sz="quarter" idx="10"/>
          </p:nvPr>
        </p:nvSpPr>
        <p:spPr>
          <a:xfrm>
            <a:off x="0" y="-1"/>
            <a:ext cx="7226300" cy="6858000"/>
          </a:xfrm>
        </p:spPr>
        <p:txBody>
          <a:bodyPr/>
          <a:lstStyle/>
          <a:p>
            <a:r>
              <a:rPr lang="en-US"/>
              <a:t>Click icon to add picture</a:t>
            </a:r>
          </a:p>
        </p:txBody>
      </p:sp>
      <p:sp>
        <p:nvSpPr>
          <p:cNvPr id="7" name="Rectangle 6">
            <a:extLst>
              <a:ext uri="{FF2B5EF4-FFF2-40B4-BE49-F238E27FC236}">
                <a16:creationId xmlns:a16="http://schemas.microsoft.com/office/drawing/2014/main" id="{50AABA79-8E58-4901-BA33-4D064AACDAD5}"/>
              </a:ext>
            </a:extLst>
          </p:cNvPr>
          <p:cNvSpPr/>
          <p:nvPr/>
        </p:nvSpPr>
        <p:spPr>
          <a:xfrm>
            <a:off x="7702550" y="0"/>
            <a:ext cx="4489450"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DD4A6D-9FAB-42D5-A2DD-8DD0ADC9D4B5}"/>
              </a:ext>
            </a:extLst>
          </p:cNvPr>
          <p:cNvSpPr>
            <a:spLocks noGrp="1"/>
          </p:cNvSpPr>
          <p:nvPr>
            <p:ph type="title"/>
          </p:nvPr>
        </p:nvSpPr>
        <p:spPr>
          <a:xfrm>
            <a:off x="8305800" y="2766218"/>
            <a:ext cx="3282950" cy="1325563"/>
          </a:xfrm>
        </p:spPr>
        <p:txBody>
          <a:bodyPr>
            <a:normAutofit/>
          </a:bodyPr>
          <a:lstStyle>
            <a:lvl1pPr>
              <a:defRPr sz="2800" b="1">
                <a:latin typeface="+mn-lt"/>
              </a:defRPr>
            </a:lvl1pPr>
          </a:lstStyle>
          <a:p>
            <a:r>
              <a:rPr lang="en-US"/>
              <a:t>Click to edit Master title style</a:t>
            </a:r>
          </a:p>
        </p:txBody>
      </p:sp>
      <p:sp>
        <p:nvSpPr>
          <p:cNvPr id="5" name="Slide Number Placeholder 5">
            <a:extLst>
              <a:ext uri="{FF2B5EF4-FFF2-40B4-BE49-F238E27FC236}">
                <a16:creationId xmlns:a16="http://schemas.microsoft.com/office/drawing/2014/main" id="{EBEB81A6-FB42-432C-8999-830F8332F8E0}"/>
              </a:ext>
            </a:extLst>
          </p:cNvPr>
          <p:cNvSpPr>
            <a:spLocks noGrp="1"/>
          </p:cNvSpPr>
          <p:nvPr>
            <p:ph type="sldNum" sz="quarter" idx="4"/>
          </p:nvPr>
        </p:nvSpPr>
        <p:spPr>
          <a:xfrm>
            <a:off x="10595430" y="6356350"/>
            <a:ext cx="758370" cy="365125"/>
          </a:xfrm>
          <a:prstGeom prst="rect">
            <a:avLst/>
          </a:prstGeom>
        </p:spPr>
        <p:txBody>
          <a:bodyPr/>
          <a:lstStyle>
            <a:lvl1pPr algn="r">
              <a:defRPr/>
            </a:lvl1pPr>
          </a:lstStyle>
          <a:p>
            <a:fld id="{208FDB1F-DBFF-4828-BA33-B1DF0BC8BF18}" type="slidenum">
              <a:rPr lang="en-US" smtClean="0"/>
              <a:pPr/>
              <a:t>‹#›</a:t>
            </a:fld>
            <a:endParaRPr lang="en-US"/>
          </a:p>
        </p:txBody>
      </p:sp>
    </p:spTree>
    <p:extLst>
      <p:ext uri="{BB962C8B-B14F-4D97-AF65-F5344CB8AC3E}">
        <p14:creationId xmlns:p14="http://schemas.microsoft.com/office/powerpoint/2010/main" val="920983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1B65DB-89D6-46C6-825A-7E37A4B972AD}"/>
              </a:ext>
            </a:extLst>
          </p:cNvPr>
          <p:cNvSpPr/>
          <p:nvPr/>
        </p:nvSpPr>
        <p:spPr>
          <a:xfrm>
            <a:off x="6096000" y="0"/>
            <a:ext cx="6096000"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AA9199C9-5C45-46FA-92E5-9EED6AC3710E}"/>
              </a:ext>
            </a:extLst>
          </p:cNvPr>
          <p:cNvCxnSpPr/>
          <p:nvPr/>
        </p:nvCxnSpPr>
        <p:spPr>
          <a:xfrm>
            <a:off x="762000" y="5238750"/>
            <a:ext cx="10553700" cy="0"/>
          </a:xfrm>
          <a:prstGeom prst="line">
            <a:avLst/>
          </a:prstGeom>
          <a:ln w="1270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69C762F-2020-4F6C-AC4B-851CEB39A907}"/>
              </a:ext>
            </a:extLst>
          </p:cNvPr>
          <p:cNvSpPr>
            <a:spLocks noGrp="1"/>
          </p:cNvSpPr>
          <p:nvPr>
            <p:ph type="ctrTitle" hasCustomPrompt="1"/>
          </p:nvPr>
        </p:nvSpPr>
        <p:spPr>
          <a:xfrm>
            <a:off x="673100" y="5375276"/>
            <a:ext cx="11010900" cy="914399"/>
          </a:xfrm>
        </p:spPr>
        <p:txBody>
          <a:bodyPr anchor="b">
            <a:normAutofit/>
          </a:bodyPr>
          <a:lstStyle>
            <a:lvl1pPr algn="l">
              <a:defRPr sz="4800" b="1" spc="200" baseline="0">
                <a:solidFill>
                  <a:schemeClr val="tx1"/>
                </a:solidFill>
                <a:latin typeface="+mn-lt"/>
              </a:defRPr>
            </a:lvl1pPr>
          </a:lstStyle>
          <a:p>
            <a:r>
              <a:rPr lang="en-US"/>
              <a:t>CLICK TO EDIT MASTER TITLE </a:t>
            </a:r>
          </a:p>
        </p:txBody>
      </p:sp>
      <p:sp>
        <p:nvSpPr>
          <p:cNvPr id="6" name="Picture Placeholder 9">
            <a:extLst>
              <a:ext uri="{FF2B5EF4-FFF2-40B4-BE49-F238E27FC236}">
                <a16:creationId xmlns:a16="http://schemas.microsoft.com/office/drawing/2014/main" id="{3157AE75-9865-4899-9A6C-5183C8B6611A}"/>
              </a:ext>
            </a:extLst>
          </p:cNvPr>
          <p:cNvSpPr>
            <a:spLocks noGrp="1"/>
          </p:cNvSpPr>
          <p:nvPr>
            <p:ph type="pic" sz="quarter" idx="10"/>
          </p:nvPr>
        </p:nvSpPr>
        <p:spPr>
          <a:xfrm>
            <a:off x="762000" y="570706"/>
            <a:ext cx="7818120" cy="4422207"/>
          </a:xfrm>
        </p:spPr>
        <p:txBody>
          <a:bodyPr/>
          <a:lstStyle/>
          <a:p>
            <a:r>
              <a:rPr lang="en-US"/>
              <a:t>Click icon to add picture</a:t>
            </a:r>
          </a:p>
        </p:txBody>
      </p:sp>
    </p:spTree>
    <p:extLst>
      <p:ext uri="{BB962C8B-B14F-4D97-AF65-F5344CB8AC3E}">
        <p14:creationId xmlns:p14="http://schemas.microsoft.com/office/powerpoint/2010/main" val="35978658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2_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FCEAE2-2F9F-420E-AD07-944CC8030447}"/>
              </a:ext>
            </a:extLst>
          </p:cNvPr>
          <p:cNvSpPr/>
          <p:nvPr/>
        </p:nvSpPr>
        <p:spPr>
          <a:xfrm>
            <a:off x="635000" y="0"/>
            <a:ext cx="41275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DD4A6D-9FAB-42D5-A2DD-8DD0ADC9D4B5}"/>
              </a:ext>
            </a:extLst>
          </p:cNvPr>
          <p:cNvSpPr>
            <a:spLocks noGrp="1"/>
          </p:cNvSpPr>
          <p:nvPr>
            <p:ph type="title"/>
          </p:nvPr>
        </p:nvSpPr>
        <p:spPr>
          <a:xfrm>
            <a:off x="1057275" y="2766218"/>
            <a:ext cx="3282950" cy="1325563"/>
          </a:xfrm>
        </p:spPr>
        <p:txBody>
          <a:bodyPr>
            <a:normAutofit/>
          </a:bodyPr>
          <a:lstStyle>
            <a:lvl1pPr>
              <a:defRPr sz="2800" b="1">
                <a:latin typeface="+mn-lt"/>
              </a:defRPr>
            </a:lvl1pPr>
          </a:lstStyle>
          <a:p>
            <a:r>
              <a:rPr lang="en-US"/>
              <a:t>Click to edit Master title style</a:t>
            </a:r>
          </a:p>
        </p:txBody>
      </p:sp>
      <p:sp>
        <p:nvSpPr>
          <p:cNvPr id="9" name="Picture Placeholder 8">
            <a:extLst>
              <a:ext uri="{FF2B5EF4-FFF2-40B4-BE49-F238E27FC236}">
                <a16:creationId xmlns:a16="http://schemas.microsoft.com/office/drawing/2014/main" id="{F05F9F0C-99E0-47CF-A2F3-F3F82D09C69C}"/>
              </a:ext>
            </a:extLst>
          </p:cNvPr>
          <p:cNvSpPr>
            <a:spLocks noGrp="1"/>
          </p:cNvSpPr>
          <p:nvPr>
            <p:ph type="pic" sz="quarter" idx="10"/>
          </p:nvPr>
        </p:nvSpPr>
        <p:spPr>
          <a:xfrm>
            <a:off x="4762500" y="0"/>
            <a:ext cx="7429500" cy="6858000"/>
          </a:xfrm>
        </p:spPr>
        <p:txBody>
          <a:bodyPr/>
          <a:lstStyle/>
          <a:p>
            <a:r>
              <a:rPr lang="en-US"/>
              <a:t>Click icon to add picture</a:t>
            </a:r>
          </a:p>
        </p:txBody>
      </p:sp>
      <p:sp>
        <p:nvSpPr>
          <p:cNvPr id="5" name="Slide Number Placeholder 5">
            <a:extLst>
              <a:ext uri="{FF2B5EF4-FFF2-40B4-BE49-F238E27FC236}">
                <a16:creationId xmlns:a16="http://schemas.microsoft.com/office/drawing/2014/main" id="{778153AF-21B7-40D7-90DD-AE906696750D}"/>
              </a:ext>
            </a:extLst>
          </p:cNvPr>
          <p:cNvSpPr>
            <a:spLocks noGrp="1"/>
          </p:cNvSpPr>
          <p:nvPr>
            <p:ph type="sldNum" sz="quarter" idx="4"/>
          </p:nvPr>
        </p:nvSpPr>
        <p:spPr>
          <a:xfrm>
            <a:off x="10595430" y="6356350"/>
            <a:ext cx="758370" cy="365125"/>
          </a:xfrm>
          <a:prstGeom prst="rect">
            <a:avLst/>
          </a:prstGeom>
        </p:spPr>
        <p:txBody>
          <a:bodyPr/>
          <a:lstStyle>
            <a:lvl1pPr algn="r">
              <a:defRPr/>
            </a:lvl1pPr>
          </a:lstStyle>
          <a:p>
            <a:fld id="{208FDB1F-DBFF-4828-BA33-B1DF0BC8BF18}" type="slidenum">
              <a:rPr lang="en-US" smtClean="0"/>
              <a:pPr/>
              <a:t>‹#›</a:t>
            </a:fld>
            <a:endParaRPr lang="en-US"/>
          </a:p>
        </p:txBody>
      </p:sp>
    </p:spTree>
    <p:extLst>
      <p:ext uri="{BB962C8B-B14F-4D97-AF65-F5344CB8AC3E}">
        <p14:creationId xmlns:p14="http://schemas.microsoft.com/office/powerpoint/2010/main" val="24427533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8_Title Onl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C88886-FCA3-4B6C-91DA-BDAF406FD7CA}"/>
              </a:ext>
            </a:extLst>
          </p:cNvPr>
          <p:cNvSpPr/>
          <p:nvPr userDrawn="1"/>
        </p:nvSpPr>
        <p:spPr>
          <a:xfrm>
            <a:off x="0" y="0"/>
            <a:ext cx="6096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C960E5C7-B423-48B7-8949-7AD7A0CC7FAC}"/>
              </a:ext>
            </a:extLst>
          </p:cNvPr>
          <p:cNvSpPr>
            <a:spLocks noGrp="1"/>
          </p:cNvSpPr>
          <p:nvPr>
            <p:ph type="title"/>
          </p:nvPr>
        </p:nvSpPr>
        <p:spPr>
          <a:xfrm>
            <a:off x="734472" y="2766218"/>
            <a:ext cx="4627055" cy="1325563"/>
          </a:xfrm>
        </p:spPr>
        <p:txBody>
          <a:bodyPr>
            <a:noAutofit/>
          </a:bodyPr>
          <a:lstStyle>
            <a:lvl1pPr>
              <a:defRPr sz="4000" b="1">
                <a:latin typeface="+mj-lt"/>
              </a:defRPr>
            </a:lvl1pPr>
          </a:lstStyle>
          <a:p>
            <a:r>
              <a:rPr lang="en-US"/>
              <a:t>Click to edit Master title style</a:t>
            </a:r>
          </a:p>
        </p:txBody>
      </p:sp>
      <p:sp>
        <p:nvSpPr>
          <p:cNvPr id="4" name="Content Placeholder 3">
            <a:extLst>
              <a:ext uri="{FF2B5EF4-FFF2-40B4-BE49-F238E27FC236}">
                <a16:creationId xmlns:a16="http://schemas.microsoft.com/office/drawing/2014/main" id="{71B22C25-0D29-49AF-8D1E-1C00DC229DB9}"/>
              </a:ext>
            </a:extLst>
          </p:cNvPr>
          <p:cNvSpPr>
            <a:spLocks noGrp="1"/>
          </p:cNvSpPr>
          <p:nvPr>
            <p:ph sz="quarter" idx="10"/>
          </p:nvPr>
        </p:nvSpPr>
        <p:spPr>
          <a:xfrm>
            <a:off x="6970713" y="896938"/>
            <a:ext cx="4424362" cy="5141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559853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9_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E584E0-52E3-4475-90F8-D478A0935FAB}"/>
              </a:ext>
            </a:extLst>
          </p:cNvPr>
          <p:cNvSpPr/>
          <p:nvPr userDrawn="1"/>
        </p:nvSpPr>
        <p:spPr>
          <a:xfrm>
            <a:off x="1" y="0"/>
            <a:ext cx="6096000" cy="6858000"/>
          </a:xfrm>
          <a:prstGeom prst="rect">
            <a:avLst/>
          </a:prstGeom>
          <a:solidFill>
            <a:schemeClr val="accent5"/>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panose="020B0606030504020204" pitchFamily="34" charset="0"/>
              <a:ea typeface="+mn-ea"/>
              <a:cs typeface="+mn-cs"/>
            </a:endParaRPr>
          </a:p>
        </p:txBody>
      </p:sp>
      <p:sp>
        <p:nvSpPr>
          <p:cNvPr id="5" name="Title 1">
            <a:extLst>
              <a:ext uri="{FF2B5EF4-FFF2-40B4-BE49-F238E27FC236}">
                <a16:creationId xmlns:a16="http://schemas.microsoft.com/office/drawing/2014/main" id="{C960E5C7-B423-48B7-8949-7AD7A0CC7FAC}"/>
              </a:ext>
            </a:extLst>
          </p:cNvPr>
          <p:cNvSpPr>
            <a:spLocks noGrp="1"/>
          </p:cNvSpPr>
          <p:nvPr>
            <p:ph type="title"/>
          </p:nvPr>
        </p:nvSpPr>
        <p:spPr>
          <a:xfrm>
            <a:off x="734472" y="2766218"/>
            <a:ext cx="4627055" cy="1325563"/>
          </a:xfrm>
        </p:spPr>
        <p:txBody>
          <a:bodyPr>
            <a:noAutofit/>
          </a:bodyPr>
          <a:lstStyle>
            <a:lvl1pPr>
              <a:defRPr sz="4000" b="1">
                <a:solidFill>
                  <a:schemeClr val="bg1"/>
                </a:solidFill>
                <a:latin typeface="+mj-lt"/>
              </a:defRPr>
            </a:lvl1pPr>
          </a:lstStyle>
          <a:p>
            <a:r>
              <a:rPr lang="en-US"/>
              <a:t>Click to edit Master title style</a:t>
            </a:r>
          </a:p>
        </p:txBody>
      </p:sp>
      <p:sp>
        <p:nvSpPr>
          <p:cNvPr id="4" name="Content Placeholder 3">
            <a:extLst>
              <a:ext uri="{FF2B5EF4-FFF2-40B4-BE49-F238E27FC236}">
                <a16:creationId xmlns:a16="http://schemas.microsoft.com/office/drawing/2014/main" id="{71B22C25-0D29-49AF-8D1E-1C00DC229DB9}"/>
              </a:ext>
            </a:extLst>
          </p:cNvPr>
          <p:cNvSpPr>
            <a:spLocks noGrp="1"/>
          </p:cNvSpPr>
          <p:nvPr>
            <p:ph sz="quarter" idx="10"/>
          </p:nvPr>
        </p:nvSpPr>
        <p:spPr>
          <a:xfrm>
            <a:off x="6970713" y="896938"/>
            <a:ext cx="4424362" cy="5141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18412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0_Title Only">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65F109D-B7D0-4FBB-B3F5-AFCF4C7B660F}"/>
              </a:ext>
            </a:extLst>
          </p:cNvPr>
          <p:cNvSpPr/>
          <p:nvPr userDrawn="1"/>
        </p:nvSpPr>
        <p:spPr>
          <a:xfrm>
            <a:off x="0" y="0"/>
            <a:ext cx="4648200" cy="6858000"/>
          </a:xfrm>
          <a:prstGeom prst="rect">
            <a:avLst/>
          </a:prstGeom>
          <a:solidFill>
            <a:schemeClr val="accent5"/>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panose="020B0606030504020204" pitchFamily="34" charset="0"/>
              <a:ea typeface="+mn-ea"/>
              <a:cs typeface="+mn-cs"/>
            </a:endParaRPr>
          </a:p>
        </p:txBody>
      </p:sp>
      <p:sp>
        <p:nvSpPr>
          <p:cNvPr id="5" name="Title 1">
            <a:extLst>
              <a:ext uri="{FF2B5EF4-FFF2-40B4-BE49-F238E27FC236}">
                <a16:creationId xmlns:a16="http://schemas.microsoft.com/office/drawing/2014/main" id="{C960E5C7-B423-48B7-8949-7AD7A0CC7FAC}"/>
              </a:ext>
            </a:extLst>
          </p:cNvPr>
          <p:cNvSpPr>
            <a:spLocks noGrp="1"/>
          </p:cNvSpPr>
          <p:nvPr>
            <p:ph type="title"/>
          </p:nvPr>
        </p:nvSpPr>
        <p:spPr>
          <a:xfrm>
            <a:off x="734472" y="2766218"/>
            <a:ext cx="3242305" cy="1325563"/>
          </a:xfrm>
        </p:spPr>
        <p:txBody>
          <a:bodyPr>
            <a:noAutofit/>
          </a:bodyPr>
          <a:lstStyle>
            <a:lvl1pPr>
              <a:defRPr sz="4000" b="1">
                <a:solidFill>
                  <a:schemeClr val="bg1"/>
                </a:solidFill>
                <a:latin typeface="+mj-lt"/>
              </a:defRPr>
            </a:lvl1pPr>
          </a:lstStyle>
          <a:p>
            <a:r>
              <a:rPr lang="en-US"/>
              <a:t>Click to edit Master title style</a:t>
            </a:r>
          </a:p>
        </p:txBody>
      </p:sp>
      <p:sp>
        <p:nvSpPr>
          <p:cNvPr id="4" name="Content Placeholder 3">
            <a:extLst>
              <a:ext uri="{FF2B5EF4-FFF2-40B4-BE49-F238E27FC236}">
                <a16:creationId xmlns:a16="http://schemas.microsoft.com/office/drawing/2014/main" id="{71B22C25-0D29-49AF-8D1E-1C00DC229DB9}"/>
              </a:ext>
            </a:extLst>
          </p:cNvPr>
          <p:cNvSpPr>
            <a:spLocks noGrp="1"/>
          </p:cNvSpPr>
          <p:nvPr>
            <p:ph sz="quarter" idx="10"/>
          </p:nvPr>
        </p:nvSpPr>
        <p:spPr>
          <a:xfrm>
            <a:off x="5382672" y="896938"/>
            <a:ext cx="6012403" cy="5141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130326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1_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7B2D04B-1353-47BD-B2E1-E118A9A08B55}"/>
              </a:ext>
            </a:extLst>
          </p:cNvPr>
          <p:cNvSpPr/>
          <p:nvPr userDrawn="1"/>
        </p:nvSpPr>
        <p:spPr>
          <a:xfrm>
            <a:off x="0" y="0"/>
            <a:ext cx="3806455" cy="6858000"/>
          </a:xfrm>
          <a:prstGeom prst="rect">
            <a:avLst/>
          </a:prstGeom>
          <a:solidFill>
            <a:schemeClr val="accent5"/>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panose="020B0606030504020204" pitchFamily="34" charset="0"/>
              <a:ea typeface="+mn-ea"/>
              <a:cs typeface="+mn-cs"/>
            </a:endParaRPr>
          </a:p>
        </p:txBody>
      </p:sp>
      <p:sp>
        <p:nvSpPr>
          <p:cNvPr id="5" name="Title 1">
            <a:extLst>
              <a:ext uri="{FF2B5EF4-FFF2-40B4-BE49-F238E27FC236}">
                <a16:creationId xmlns:a16="http://schemas.microsoft.com/office/drawing/2014/main" id="{C960E5C7-B423-48B7-8949-7AD7A0CC7FAC}"/>
              </a:ext>
            </a:extLst>
          </p:cNvPr>
          <p:cNvSpPr>
            <a:spLocks noGrp="1"/>
          </p:cNvSpPr>
          <p:nvPr>
            <p:ph type="title"/>
          </p:nvPr>
        </p:nvSpPr>
        <p:spPr>
          <a:xfrm>
            <a:off x="734473" y="2766218"/>
            <a:ext cx="2336531" cy="1325563"/>
          </a:xfrm>
        </p:spPr>
        <p:txBody>
          <a:bodyPr>
            <a:noAutofit/>
          </a:bodyPr>
          <a:lstStyle>
            <a:lvl1pPr>
              <a:defRPr sz="2800" b="1">
                <a:solidFill>
                  <a:schemeClr val="bg1"/>
                </a:solidFill>
                <a:latin typeface="+mj-lt"/>
              </a:defRPr>
            </a:lvl1pPr>
          </a:lstStyle>
          <a:p>
            <a:r>
              <a:rPr lang="en-US"/>
              <a:t>Click to edit Master title style</a:t>
            </a:r>
          </a:p>
        </p:txBody>
      </p:sp>
      <p:sp>
        <p:nvSpPr>
          <p:cNvPr id="4" name="Content Placeholder 3">
            <a:extLst>
              <a:ext uri="{FF2B5EF4-FFF2-40B4-BE49-F238E27FC236}">
                <a16:creationId xmlns:a16="http://schemas.microsoft.com/office/drawing/2014/main" id="{71B22C25-0D29-49AF-8D1E-1C00DC229DB9}"/>
              </a:ext>
            </a:extLst>
          </p:cNvPr>
          <p:cNvSpPr>
            <a:spLocks noGrp="1"/>
          </p:cNvSpPr>
          <p:nvPr>
            <p:ph sz="quarter" idx="10"/>
          </p:nvPr>
        </p:nvSpPr>
        <p:spPr>
          <a:xfrm>
            <a:off x="4675518" y="896938"/>
            <a:ext cx="6719558" cy="5141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440904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CEBC31-79DC-4579-A53F-4B35424CDFC6}"/>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A9670D05-0A5D-4A28-A650-E3516B116BA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6F113CFA-99B3-46A7-9C95-A4EE978F2EAB}"/>
              </a:ext>
            </a:extLst>
          </p:cNvPr>
          <p:cNvSpPr>
            <a:spLocks noGrp="1"/>
          </p:cNvSpPr>
          <p:nvPr>
            <p:ph type="sldNum" sz="quarter" idx="12"/>
          </p:nvPr>
        </p:nvSpPr>
        <p:spPr>
          <a:xfrm>
            <a:off x="8610600" y="6356350"/>
            <a:ext cx="2743200" cy="365125"/>
          </a:xfrm>
          <a:prstGeom prst="rect">
            <a:avLst/>
          </a:prstGeom>
        </p:spPr>
        <p:txBody>
          <a:bodyPr/>
          <a:lstStyle/>
          <a:p>
            <a:fld id="{208FDB1F-DBFF-4828-BA33-B1DF0BC8BF18}" type="slidenum">
              <a:rPr lang="en-US" smtClean="0"/>
              <a:t>‹#›</a:t>
            </a:fld>
            <a:endParaRPr lang="en-US"/>
          </a:p>
        </p:txBody>
      </p:sp>
    </p:spTree>
    <p:custDataLst>
      <p:tags r:id="rId1"/>
    </p:custDataLst>
    <p:extLst>
      <p:ext uri="{BB962C8B-B14F-4D97-AF65-F5344CB8AC3E}">
        <p14:creationId xmlns:p14="http://schemas.microsoft.com/office/powerpoint/2010/main" val="28638677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72180-AB3B-4DAA-BA66-115E4BBCFA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FD0B2F-7E1E-4A13-B8F1-DA455F6995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94DC7A-7697-47F2-AE55-1163E541A3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BA9F56-0A49-4849-9133-5893204E6F65}"/>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28D925F-B8FE-494A-9E0B-493530C1875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EDEA73E-C962-46C6-95E4-2CDF465A2E6E}"/>
              </a:ext>
            </a:extLst>
          </p:cNvPr>
          <p:cNvSpPr>
            <a:spLocks noGrp="1"/>
          </p:cNvSpPr>
          <p:nvPr>
            <p:ph type="sldNum" sz="quarter" idx="12"/>
          </p:nvPr>
        </p:nvSpPr>
        <p:spPr>
          <a:xfrm>
            <a:off x="8610600" y="6356350"/>
            <a:ext cx="2743200" cy="365125"/>
          </a:xfrm>
          <a:prstGeom prst="rect">
            <a:avLst/>
          </a:prstGeom>
        </p:spPr>
        <p:txBody>
          <a:bodyPr/>
          <a:lstStyle/>
          <a:p>
            <a:fld id="{208FDB1F-DBFF-4828-BA33-B1DF0BC8BF18}" type="slidenum">
              <a:rPr lang="en-US" smtClean="0"/>
              <a:t>‹#›</a:t>
            </a:fld>
            <a:endParaRPr lang="en-US"/>
          </a:p>
        </p:txBody>
      </p:sp>
    </p:spTree>
    <p:extLst>
      <p:ext uri="{BB962C8B-B14F-4D97-AF65-F5344CB8AC3E}">
        <p14:creationId xmlns:p14="http://schemas.microsoft.com/office/powerpoint/2010/main" val="1735350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232A6-0AC5-49A1-8EFA-A9D72A7DCD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5A2AD0-FC32-4387-989F-12F5926373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54BE335-DD9F-4314-B9C4-F2AEC7AADE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112C1C-19BC-455C-83BF-942D5282AD0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2879CD36-B5C7-4F45-B02A-FEBA2B6CEFD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5050F57-7183-4EF2-9B39-9F26ED7C77FB}"/>
              </a:ext>
            </a:extLst>
          </p:cNvPr>
          <p:cNvSpPr>
            <a:spLocks noGrp="1"/>
          </p:cNvSpPr>
          <p:nvPr>
            <p:ph type="sldNum" sz="quarter" idx="12"/>
          </p:nvPr>
        </p:nvSpPr>
        <p:spPr>
          <a:xfrm>
            <a:off x="8610600" y="6356350"/>
            <a:ext cx="2743200" cy="365125"/>
          </a:xfrm>
          <a:prstGeom prst="rect">
            <a:avLst/>
          </a:prstGeom>
        </p:spPr>
        <p:txBody>
          <a:bodyPr/>
          <a:lstStyle/>
          <a:p>
            <a:fld id="{208FDB1F-DBFF-4828-BA33-B1DF0BC8BF18}" type="slidenum">
              <a:rPr lang="en-US" smtClean="0"/>
              <a:t>‹#›</a:t>
            </a:fld>
            <a:endParaRPr lang="en-US"/>
          </a:p>
        </p:txBody>
      </p:sp>
    </p:spTree>
    <p:extLst>
      <p:ext uri="{BB962C8B-B14F-4D97-AF65-F5344CB8AC3E}">
        <p14:creationId xmlns:p14="http://schemas.microsoft.com/office/powerpoint/2010/main" val="1362893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A140A-4E04-46A1-BB88-6AC8A72EB6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104AA1-F652-482D-873C-72671A136E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38DD41-B149-4942-A1DF-B2F1464E312D}"/>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BDABF71E-4475-4C1D-A4D9-FD553DAC436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24641C8-40ED-4C8B-B43D-AB3DA6ABB0F8}"/>
              </a:ext>
            </a:extLst>
          </p:cNvPr>
          <p:cNvSpPr>
            <a:spLocks noGrp="1"/>
          </p:cNvSpPr>
          <p:nvPr>
            <p:ph type="sldNum" sz="quarter" idx="12"/>
          </p:nvPr>
        </p:nvSpPr>
        <p:spPr>
          <a:xfrm>
            <a:off x="8610600" y="6356350"/>
            <a:ext cx="2743200" cy="365125"/>
          </a:xfrm>
          <a:prstGeom prst="rect">
            <a:avLst/>
          </a:prstGeom>
        </p:spPr>
        <p:txBody>
          <a:bodyPr/>
          <a:lstStyle/>
          <a:p>
            <a:fld id="{208FDB1F-DBFF-4828-BA33-B1DF0BC8BF18}" type="slidenum">
              <a:rPr lang="en-US" smtClean="0"/>
              <a:t>‹#›</a:t>
            </a:fld>
            <a:endParaRPr lang="en-US"/>
          </a:p>
        </p:txBody>
      </p:sp>
    </p:spTree>
    <p:extLst>
      <p:ext uri="{BB962C8B-B14F-4D97-AF65-F5344CB8AC3E}">
        <p14:creationId xmlns:p14="http://schemas.microsoft.com/office/powerpoint/2010/main" val="25296812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C0B19E-1B61-48B3-B9B1-8D4CF5E656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7F9FA5-E289-426E-92A8-532AC112E8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11F78E-B37F-477F-94C9-D608C31BBDB6}"/>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3A944A47-2AE7-4ACB-810D-0CB3510A6A3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3F1F906-2A45-41B3-9C8B-B3F853CCFFEB}"/>
              </a:ext>
            </a:extLst>
          </p:cNvPr>
          <p:cNvSpPr>
            <a:spLocks noGrp="1"/>
          </p:cNvSpPr>
          <p:nvPr>
            <p:ph type="sldNum" sz="quarter" idx="12"/>
          </p:nvPr>
        </p:nvSpPr>
        <p:spPr>
          <a:xfrm>
            <a:off x="8610600" y="6356350"/>
            <a:ext cx="2743200" cy="365125"/>
          </a:xfrm>
          <a:prstGeom prst="rect">
            <a:avLst/>
          </a:prstGeom>
        </p:spPr>
        <p:txBody>
          <a:bodyPr/>
          <a:lstStyle/>
          <a:p>
            <a:fld id="{208FDB1F-DBFF-4828-BA33-B1DF0BC8BF18}" type="slidenum">
              <a:rPr lang="en-US" smtClean="0"/>
              <a:t>‹#›</a:t>
            </a:fld>
            <a:endParaRPr lang="en-US"/>
          </a:p>
        </p:txBody>
      </p:sp>
    </p:spTree>
    <p:extLst>
      <p:ext uri="{BB962C8B-B14F-4D97-AF65-F5344CB8AC3E}">
        <p14:creationId xmlns:p14="http://schemas.microsoft.com/office/powerpoint/2010/main" val="1574456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Slide">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1B65DB-89D6-46C6-825A-7E37A4B972AD}"/>
              </a:ext>
            </a:extLst>
          </p:cNvPr>
          <p:cNvSpPr/>
          <p:nvPr/>
        </p:nvSpPr>
        <p:spPr>
          <a:xfrm>
            <a:off x="6096000" y="0"/>
            <a:ext cx="6096000"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AA9199C9-5C45-46FA-92E5-9EED6AC3710E}"/>
              </a:ext>
            </a:extLst>
          </p:cNvPr>
          <p:cNvCxnSpPr/>
          <p:nvPr/>
        </p:nvCxnSpPr>
        <p:spPr>
          <a:xfrm>
            <a:off x="762000" y="4375150"/>
            <a:ext cx="10553700" cy="0"/>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69C762F-2020-4F6C-AC4B-851CEB39A907}"/>
              </a:ext>
            </a:extLst>
          </p:cNvPr>
          <p:cNvSpPr>
            <a:spLocks noGrp="1"/>
          </p:cNvSpPr>
          <p:nvPr>
            <p:ph type="ctrTitle" hasCustomPrompt="1"/>
          </p:nvPr>
        </p:nvSpPr>
        <p:spPr>
          <a:xfrm>
            <a:off x="673100" y="4511676"/>
            <a:ext cx="11010900" cy="1597023"/>
          </a:xfrm>
        </p:spPr>
        <p:txBody>
          <a:bodyPr anchor="b">
            <a:normAutofit/>
          </a:bodyPr>
          <a:lstStyle>
            <a:lvl1pPr algn="l">
              <a:lnSpc>
                <a:spcPct val="110000"/>
              </a:lnSpc>
              <a:defRPr sz="4800" b="1" spc="200" baseline="0">
                <a:latin typeface="+mn-lt"/>
              </a:defRPr>
            </a:lvl1pPr>
          </a:lstStyle>
          <a:p>
            <a:r>
              <a:rPr lang="en-US"/>
              <a:t>CLICK TO EDIT MASTER TITLE STYLE</a:t>
            </a:r>
          </a:p>
        </p:txBody>
      </p:sp>
      <p:sp>
        <p:nvSpPr>
          <p:cNvPr id="5" name="Picture Placeholder 9">
            <a:extLst>
              <a:ext uri="{FF2B5EF4-FFF2-40B4-BE49-F238E27FC236}">
                <a16:creationId xmlns:a16="http://schemas.microsoft.com/office/drawing/2014/main" id="{4B15E7E4-FBCA-4A10-BDF3-815747FE1597}"/>
              </a:ext>
            </a:extLst>
          </p:cNvPr>
          <p:cNvSpPr>
            <a:spLocks noGrp="1"/>
          </p:cNvSpPr>
          <p:nvPr>
            <p:ph type="pic" sz="quarter" idx="10"/>
          </p:nvPr>
        </p:nvSpPr>
        <p:spPr>
          <a:xfrm>
            <a:off x="762000" y="570707"/>
            <a:ext cx="7818120" cy="3429000"/>
          </a:xfrm>
        </p:spPr>
        <p:txBody>
          <a:bodyPr/>
          <a:lstStyle/>
          <a:p>
            <a:r>
              <a:rPr lang="en-US"/>
              <a:t>Click icon to add picture</a:t>
            </a:r>
          </a:p>
        </p:txBody>
      </p:sp>
    </p:spTree>
    <p:extLst>
      <p:ext uri="{BB962C8B-B14F-4D97-AF65-F5344CB8AC3E}">
        <p14:creationId xmlns:p14="http://schemas.microsoft.com/office/powerpoint/2010/main" val="1603779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0" y="0"/>
            <a:ext cx="0" cy="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a:xfrm>
            <a:off x="0" y="0"/>
            <a:ext cx="0" cy="0"/>
          </a:xfrm>
        </p:spPr>
        <p:txBody>
          <a:bodyPr/>
          <a:lstStyle>
            <a:lvl1pPr>
              <a:defRPr dirty="0"/>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a:xfrm>
            <a:off x="0" y="0"/>
            <a:ext cx="0" cy="0"/>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A1A0323E-7EE2-4FA2-BC41-D8AD5261FF7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79989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8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812812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Content A">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sz="1200" b="0">
                <a:solidFill>
                  <a:schemeClr val="tx1"/>
                </a:solidFill>
              </a:defRPr>
            </a:lvl1pPr>
          </a:lstStyle>
          <a:p>
            <a:fld id="{6D6E361B-DFCA-824D-BA63-ADCED3B41986}" type="slidenum">
              <a:rPr lang="en-US" smtClean="0"/>
              <a:pPr/>
              <a:t>‹#›</a:t>
            </a:fld>
            <a:endParaRPr 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11462" y="686572"/>
            <a:ext cx="441608" cy="548640"/>
          </a:xfrm>
          <a:prstGeom prst="rect">
            <a:avLst/>
          </a:prstGeom>
        </p:spPr>
      </p:pic>
      <p:sp>
        <p:nvSpPr>
          <p:cNvPr id="26" name="Title 16"/>
          <p:cNvSpPr>
            <a:spLocks noGrp="1"/>
          </p:cNvSpPr>
          <p:nvPr>
            <p:ph type="title"/>
          </p:nvPr>
        </p:nvSpPr>
        <p:spPr>
          <a:xfrm>
            <a:off x="499176" y="812047"/>
            <a:ext cx="11189904" cy="1043639"/>
          </a:xfrm>
        </p:spPr>
        <p:txBody>
          <a:bodyPr/>
          <a:lstStyle/>
          <a:p>
            <a:r>
              <a:rPr lang="en-US"/>
              <a:t>Click to edit Master title style</a:t>
            </a:r>
          </a:p>
        </p:txBody>
      </p:sp>
      <p:sp>
        <p:nvSpPr>
          <p:cNvPr id="28" name="Content Placeholder 7"/>
          <p:cNvSpPr>
            <a:spLocks noGrp="1"/>
          </p:cNvSpPr>
          <p:nvPr>
            <p:ph sz="quarter" idx="15"/>
          </p:nvPr>
        </p:nvSpPr>
        <p:spPr>
          <a:xfrm>
            <a:off x="499174" y="2208807"/>
            <a:ext cx="11189905" cy="35331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Box 7">
            <a:extLst>
              <a:ext uri="{FF2B5EF4-FFF2-40B4-BE49-F238E27FC236}">
                <a16:creationId xmlns:a16="http://schemas.microsoft.com/office/drawing/2014/main" id="{88B007A9-DC3A-194E-B81A-468C6E74543E}"/>
              </a:ext>
            </a:extLst>
          </p:cNvPr>
          <p:cNvSpPr txBox="1"/>
          <p:nvPr userDrawn="1"/>
        </p:nvSpPr>
        <p:spPr>
          <a:xfrm>
            <a:off x="489473" y="6174647"/>
            <a:ext cx="6462656" cy="276999"/>
          </a:xfrm>
          <a:prstGeom prst="rect">
            <a:avLst/>
          </a:prstGeom>
          <a:noFill/>
        </p:spPr>
        <p:txBody>
          <a:bodyPr wrap="square" rtlCol="0">
            <a:spAutoFit/>
          </a:bodyPr>
          <a:lstStyle/>
          <a:p>
            <a:r>
              <a:rPr lang="en-US" sz="1200" b="0" spc="180" baseline="0">
                <a:solidFill>
                  <a:schemeClr val="tx1"/>
                </a:solidFill>
              </a:rPr>
              <a:t>THE UNIVERSITY OF NORTH CAROLINA AT CHAPEL HILL</a:t>
            </a:r>
          </a:p>
        </p:txBody>
      </p:sp>
      <p:sp>
        <p:nvSpPr>
          <p:cNvPr id="6" name="Text Placeholder 5">
            <a:extLst>
              <a:ext uri="{FF2B5EF4-FFF2-40B4-BE49-F238E27FC236}">
                <a16:creationId xmlns:a16="http://schemas.microsoft.com/office/drawing/2014/main" id="{6B65FB38-CF8E-EC49-9B9C-9C905814BC92}"/>
              </a:ext>
            </a:extLst>
          </p:cNvPr>
          <p:cNvSpPr>
            <a:spLocks noGrp="1"/>
          </p:cNvSpPr>
          <p:nvPr>
            <p:ph type="body" sz="quarter" idx="16" hasCustomPrompt="1"/>
          </p:nvPr>
        </p:nvSpPr>
        <p:spPr>
          <a:xfrm>
            <a:off x="498475" y="503237"/>
            <a:ext cx="11190288" cy="365760"/>
          </a:xfrm>
        </p:spPr>
        <p:txBody>
          <a:bodyPr>
            <a:normAutofit/>
          </a:bodyPr>
          <a:lstStyle>
            <a:lvl1pPr marL="0" indent="0">
              <a:buNone/>
              <a:defRPr sz="1900" b="1" cap="all" spc="170" baseline="0">
                <a:solidFill>
                  <a:schemeClr val="accent1"/>
                </a:solidFill>
              </a:defRPr>
            </a:lvl1pPr>
          </a:lstStyle>
          <a:p>
            <a:pPr lvl="0"/>
            <a:r>
              <a:rPr lang="en-US"/>
              <a:t>Subtitle</a:t>
            </a:r>
          </a:p>
        </p:txBody>
      </p:sp>
    </p:spTree>
    <p:extLst>
      <p:ext uri="{BB962C8B-B14F-4D97-AF65-F5344CB8AC3E}">
        <p14:creationId xmlns:p14="http://schemas.microsoft.com/office/powerpoint/2010/main" val="3922636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36700A-7D24-40A9-8DC8-653B894330A1}"/>
              </a:ext>
            </a:extLst>
          </p:cNvPr>
          <p:cNvSpPr/>
          <p:nvPr/>
        </p:nvSpPr>
        <p:spPr>
          <a:xfrm>
            <a:off x="0" y="0"/>
            <a:ext cx="12192000" cy="16906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1640F2-9859-44E5-8213-B421ED2D9C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EB7B9E-D281-42F1-AF76-7740F7CC0A14}"/>
              </a:ext>
            </a:extLst>
          </p:cNvPr>
          <p:cNvSpPr>
            <a:spLocks noGrp="1"/>
          </p:cNvSpPr>
          <p:nvPr>
            <p:ph idx="1"/>
          </p:nvPr>
        </p:nvSpPr>
        <p:spPr>
          <a:xfrm>
            <a:off x="838200" y="1963641"/>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E704B38C-4FA8-46F4-8907-174A0339BD42}"/>
              </a:ext>
            </a:extLst>
          </p:cNvPr>
          <p:cNvSpPr/>
          <p:nvPr/>
        </p:nvSpPr>
        <p:spPr>
          <a:xfrm>
            <a:off x="966652" y="0"/>
            <a:ext cx="402771" cy="5573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36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36700A-7D24-40A9-8DC8-653B894330A1}"/>
              </a:ext>
            </a:extLst>
          </p:cNvPr>
          <p:cNvSpPr/>
          <p:nvPr/>
        </p:nvSpPr>
        <p:spPr>
          <a:xfrm>
            <a:off x="0" y="0"/>
            <a:ext cx="12192000" cy="2362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1640F2-9859-44E5-8213-B421ED2D9CAC}"/>
              </a:ext>
            </a:extLst>
          </p:cNvPr>
          <p:cNvSpPr>
            <a:spLocks noGrp="1"/>
          </p:cNvSpPr>
          <p:nvPr>
            <p:ph type="title"/>
          </p:nvPr>
        </p:nvSpPr>
        <p:spPr>
          <a:xfrm>
            <a:off x="838200" y="441325"/>
            <a:ext cx="10515600" cy="18065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4EB7B9E-D281-42F1-AF76-7740F7CC0A14}"/>
              </a:ext>
            </a:extLst>
          </p:cNvPr>
          <p:cNvSpPr>
            <a:spLocks noGrp="1"/>
          </p:cNvSpPr>
          <p:nvPr>
            <p:ph idx="1"/>
          </p:nvPr>
        </p:nvSpPr>
        <p:spPr>
          <a:xfrm>
            <a:off x="838200" y="2689225"/>
            <a:ext cx="10515600" cy="36257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E704B38C-4FA8-46F4-8907-174A0339BD42}"/>
              </a:ext>
            </a:extLst>
          </p:cNvPr>
          <p:cNvSpPr/>
          <p:nvPr/>
        </p:nvSpPr>
        <p:spPr>
          <a:xfrm>
            <a:off x="966652" y="0"/>
            <a:ext cx="402771" cy="5573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3127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EB7B9E-D281-42F1-AF76-7740F7CC0A14}"/>
              </a:ext>
            </a:extLst>
          </p:cNvPr>
          <p:cNvSpPr>
            <a:spLocks noGrp="1"/>
          </p:cNvSpPr>
          <p:nvPr>
            <p:ph idx="1"/>
          </p:nvPr>
        </p:nvSpPr>
        <p:spPr>
          <a:xfrm>
            <a:off x="4356340" y="579297"/>
            <a:ext cx="6997460" cy="57356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32ECDDF5-1E7A-4908-82C1-5A77F7ADEB91}"/>
              </a:ext>
            </a:extLst>
          </p:cNvPr>
          <p:cNvSpPr/>
          <p:nvPr userDrawn="1"/>
        </p:nvSpPr>
        <p:spPr>
          <a:xfrm>
            <a:off x="0" y="1"/>
            <a:ext cx="3783122" cy="22352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BCB5C29-3395-4C06-AABF-198128AB1235}"/>
              </a:ext>
            </a:extLst>
          </p:cNvPr>
          <p:cNvSpPr/>
          <p:nvPr userDrawn="1"/>
        </p:nvSpPr>
        <p:spPr>
          <a:xfrm>
            <a:off x="774700" y="0"/>
            <a:ext cx="380997" cy="3820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7360FC8A-6B05-43FE-9F67-5AD492A3477E}"/>
              </a:ext>
            </a:extLst>
          </p:cNvPr>
          <p:cNvSpPr>
            <a:spLocks noGrp="1"/>
          </p:cNvSpPr>
          <p:nvPr>
            <p:ph type="title"/>
          </p:nvPr>
        </p:nvSpPr>
        <p:spPr>
          <a:xfrm>
            <a:off x="658079" y="579296"/>
            <a:ext cx="2992423" cy="1325563"/>
          </a:xfrm>
        </p:spPr>
        <p:txBody>
          <a:bodyPr>
            <a:noAutofit/>
          </a:bodyPr>
          <a:lstStyle>
            <a:lvl1pPr>
              <a:defRPr sz="2800"/>
            </a:lvl1pPr>
          </a:lstStyle>
          <a:p>
            <a:endParaRPr lang="en-US" sz="2800"/>
          </a:p>
        </p:txBody>
      </p:sp>
    </p:spTree>
    <p:extLst>
      <p:ext uri="{BB962C8B-B14F-4D97-AF65-F5344CB8AC3E}">
        <p14:creationId xmlns:p14="http://schemas.microsoft.com/office/powerpoint/2010/main" val="2791134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36700A-7D24-40A9-8DC8-653B894330A1}"/>
              </a:ext>
            </a:extLst>
          </p:cNvPr>
          <p:cNvSpPr/>
          <p:nvPr/>
        </p:nvSpPr>
        <p:spPr>
          <a:xfrm>
            <a:off x="0" y="0"/>
            <a:ext cx="12192000" cy="16906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1640F2-9859-44E5-8213-B421ED2D9CAC}"/>
              </a:ext>
            </a:extLst>
          </p:cNvPr>
          <p:cNvSpPr>
            <a:spLocks noGrp="1"/>
          </p:cNvSpPr>
          <p:nvPr>
            <p:ph type="title"/>
          </p:nvPr>
        </p:nvSpPr>
        <p:spPr>
          <a:xfrm>
            <a:off x="838200" y="365125"/>
            <a:ext cx="99187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4EB7B9E-D281-42F1-AF76-7740F7CC0A14}"/>
              </a:ext>
            </a:extLst>
          </p:cNvPr>
          <p:cNvSpPr>
            <a:spLocks noGrp="1"/>
          </p:cNvSpPr>
          <p:nvPr>
            <p:ph idx="1"/>
          </p:nvPr>
        </p:nvSpPr>
        <p:spPr>
          <a:xfrm>
            <a:off x="838200" y="1963641"/>
            <a:ext cx="99187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E704B38C-4FA8-46F4-8907-174A0339BD42}"/>
              </a:ext>
            </a:extLst>
          </p:cNvPr>
          <p:cNvSpPr/>
          <p:nvPr/>
        </p:nvSpPr>
        <p:spPr>
          <a:xfrm>
            <a:off x="966652" y="0"/>
            <a:ext cx="402771" cy="5573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D727D15-6B40-4953-9582-0FCF3B8AEB06}"/>
              </a:ext>
            </a:extLst>
          </p:cNvPr>
          <p:cNvSpPr/>
          <p:nvPr/>
        </p:nvSpPr>
        <p:spPr>
          <a:xfrm rot="5400000">
            <a:off x="8350253" y="3016252"/>
            <a:ext cx="6858000" cy="825497"/>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3200" spc="400"/>
          </a:p>
        </p:txBody>
      </p:sp>
      <p:sp>
        <p:nvSpPr>
          <p:cNvPr id="5" name="Text Placeholder 4">
            <a:extLst>
              <a:ext uri="{FF2B5EF4-FFF2-40B4-BE49-F238E27FC236}">
                <a16:creationId xmlns:a16="http://schemas.microsoft.com/office/drawing/2014/main" id="{0CBC8520-324C-4CDC-A17C-91ACAE48328E}"/>
              </a:ext>
            </a:extLst>
          </p:cNvPr>
          <p:cNvSpPr>
            <a:spLocks noGrp="1"/>
          </p:cNvSpPr>
          <p:nvPr>
            <p:ph type="body" sz="quarter" idx="10" hasCustomPrompt="1"/>
          </p:nvPr>
        </p:nvSpPr>
        <p:spPr>
          <a:xfrm rot="5400000">
            <a:off x="8350254" y="3016250"/>
            <a:ext cx="6858000" cy="825500"/>
          </a:xfrm>
          <a:solidFill>
            <a:schemeClr val="tx2"/>
          </a:solidFill>
        </p:spPr>
        <p:txBody>
          <a:bodyPr anchor="ctr"/>
          <a:lstStyle>
            <a:lvl1pPr marL="0" indent="0" algn="ctr">
              <a:buNone/>
              <a:defRPr spc="400" baseline="0">
                <a:solidFill>
                  <a:schemeClr val="bg1"/>
                </a:solidFill>
              </a:defRPr>
            </a:lvl1pPr>
            <a:lvl2pPr marL="457200" indent="0" algn="ctr">
              <a:buNone/>
              <a:defRPr spc="400" baseline="0">
                <a:solidFill>
                  <a:schemeClr val="bg1"/>
                </a:solidFill>
              </a:defRPr>
            </a:lvl2pPr>
            <a:lvl3pPr marL="914400" indent="0" algn="ctr">
              <a:buNone/>
              <a:defRPr spc="400" baseline="0">
                <a:solidFill>
                  <a:schemeClr val="bg1"/>
                </a:solidFill>
              </a:defRPr>
            </a:lvl3pPr>
            <a:lvl4pPr marL="1371600" indent="0" algn="ctr">
              <a:buNone/>
              <a:defRPr spc="400" baseline="0">
                <a:solidFill>
                  <a:schemeClr val="bg1"/>
                </a:solidFill>
              </a:defRPr>
            </a:lvl4pPr>
            <a:lvl5pPr marL="1828800" indent="0" algn="ctr">
              <a:buNone/>
              <a:defRPr spc="400" baseline="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64416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ersonnel Records">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36700A-7D24-40A9-8DC8-653B894330A1}"/>
              </a:ext>
            </a:extLst>
          </p:cNvPr>
          <p:cNvSpPr/>
          <p:nvPr/>
        </p:nvSpPr>
        <p:spPr>
          <a:xfrm>
            <a:off x="0" y="0"/>
            <a:ext cx="12192000" cy="16906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1640F2-9859-44E5-8213-B421ED2D9CAC}"/>
              </a:ext>
            </a:extLst>
          </p:cNvPr>
          <p:cNvSpPr>
            <a:spLocks noGrp="1"/>
          </p:cNvSpPr>
          <p:nvPr>
            <p:ph type="title"/>
          </p:nvPr>
        </p:nvSpPr>
        <p:spPr>
          <a:xfrm>
            <a:off x="838200" y="365125"/>
            <a:ext cx="99187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4EB7B9E-D281-42F1-AF76-7740F7CC0A14}"/>
              </a:ext>
            </a:extLst>
          </p:cNvPr>
          <p:cNvSpPr>
            <a:spLocks noGrp="1"/>
          </p:cNvSpPr>
          <p:nvPr>
            <p:ph idx="1"/>
          </p:nvPr>
        </p:nvSpPr>
        <p:spPr>
          <a:xfrm>
            <a:off x="838200" y="1963641"/>
            <a:ext cx="99187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E704B38C-4FA8-46F4-8907-174A0339BD42}"/>
              </a:ext>
            </a:extLst>
          </p:cNvPr>
          <p:cNvSpPr/>
          <p:nvPr/>
        </p:nvSpPr>
        <p:spPr>
          <a:xfrm>
            <a:off x="966652" y="0"/>
            <a:ext cx="402771" cy="5573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D727D15-6B40-4953-9582-0FCF3B8AEB06}"/>
              </a:ext>
            </a:extLst>
          </p:cNvPr>
          <p:cNvSpPr/>
          <p:nvPr/>
        </p:nvSpPr>
        <p:spPr>
          <a:xfrm rot="5400000">
            <a:off x="8350253" y="3016252"/>
            <a:ext cx="6858000" cy="825497"/>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3200" spc="400"/>
          </a:p>
        </p:txBody>
      </p:sp>
      <p:sp>
        <p:nvSpPr>
          <p:cNvPr id="5" name="Text Placeholder 4">
            <a:extLst>
              <a:ext uri="{FF2B5EF4-FFF2-40B4-BE49-F238E27FC236}">
                <a16:creationId xmlns:a16="http://schemas.microsoft.com/office/drawing/2014/main" id="{0CBC8520-324C-4CDC-A17C-91ACAE48328E}"/>
              </a:ext>
            </a:extLst>
          </p:cNvPr>
          <p:cNvSpPr>
            <a:spLocks noGrp="1"/>
          </p:cNvSpPr>
          <p:nvPr>
            <p:ph type="body" sz="quarter" idx="10" hasCustomPrompt="1"/>
          </p:nvPr>
        </p:nvSpPr>
        <p:spPr>
          <a:xfrm rot="5400000">
            <a:off x="8350254" y="3016250"/>
            <a:ext cx="6858000" cy="825500"/>
          </a:xfrm>
          <a:solidFill>
            <a:schemeClr val="tx2"/>
          </a:solidFill>
        </p:spPr>
        <p:txBody>
          <a:bodyPr anchor="ctr"/>
          <a:lstStyle>
            <a:lvl1pPr marL="0" indent="0" algn="ctr">
              <a:buNone/>
              <a:defRPr spc="400" baseline="0">
                <a:solidFill>
                  <a:schemeClr val="bg1"/>
                </a:solidFill>
              </a:defRPr>
            </a:lvl1pPr>
            <a:lvl2pPr marL="457200" indent="0" algn="ctr">
              <a:buNone/>
              <a:defRPr spc="400" baseline="0">
                <a:solidFill>
                  <a:schemeClr val="bg1"/>
                </a:solidFill>
              </a:defRPr>
            </a:lvl2pPr>
            <a:lvl3pPr marL="914400" indent="0" algn="ctr">
              <a:buNone/>
              <a:defRPr spc="400" baseline="0">
                <a:solidFill>
                  <a:schemeClr val="bg1"/>
                </a:solidFill>
              </a:defRPr>
            </a:lvl3pPr>
            <a:lvl4pPr marL="1371600" indent="0" algn="ctr">
              <a:buNone/>
              <a:defRPr spc="400" baseline="0">
                <a:solidFill>
                  <a:schemeClr val="bg1"/>
                </a:solidFill>
              </a:defRPr>
            </a:lvl4pPr>
            <a:lvl5pPr marL="1828800" indent="0" algn="ctr">
              <a:buNone/>
              <a:defRPr spc="400" baseline="0">
                <a:solidFill>
                  <a:schemeClr val="bg1"/>
                </a:solidFill>
              </a:defRPr>
            </a:lvl5pPr>
          </a:lstStyle>
          <a:p>
            <a:pPr lvl="1"/>
            <a:r>
              <a:rPr lang="en-US"/>
              <a:t>PERSONNEL RECORDS</a:t>
            </a:r>
          </a:p>
        </p:txBody>
      </p:sp>
      <p:pic>
        <p:nvPicPr>
          <p:cNvPr id="9" name="Graphic 8" descr="Open folder with solid fill">
            <a:extLst>
              <a:ext uri="{FF2B5EF4-FFF2-40B4-BE49-F238E27FC236}">
                <a16:creationId xmlns:a16="http://schemas.microsoft.com/office/drawing/2014/main" id="{ACA36D3A-DB74-4340-8BDB-F20BB1FAC8A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516811" y="5986909"/>
            <a:ext cx="621792" cy="621792"/>
          </a:xfrm>
          <a:prstGeom prst="rect">
            <a:avLst/>
          </a:prstGeom>
        </p:spPr>
      </p:pic>
    </p:spTree>
    <p:extLst>
      <p:ext uri="{BB962C8B-B14F-4D97-AF65-F5344CB8AC3E}">
        <p14:creationId xmlns:p14="http://schemas.microsoft.com/office/powerpoint/2010/main" val="344121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heck-In or Activit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36700A-7D24-40A9-8DC8-653B894330A1}"/>
              </a:ext>
            </a:extLst>
          </p:cNvPr>
          <p:cNvSpPr/>
          <p:nvPr/>
        </p:nvSpPr>
        <p:spPr>
          <a:xfrm>
            <a:off x="0" y="0"/>
            <a:ext cx="12192000" cy="169068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1640F2-9859-44E5-8213-B421ED2D9CAC}"/>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54EB7B9E-D281-42F1-AF76-7740F7CC0A14}"/>
              </a:ext>
            </a:extLst>
          </p:cNvPr>
          <p:cNvSpPr>
            <a:spLocks noGrp="1"/>
          </p:cNvSpPr>
          <p:nvPr>
            <p:ph idx="1"/>
          </p:nvPr>
        </p:nvSpPr>
        <p:spPr>
          <a:xfrm>
            <a:off x="838200" y="1963641"/>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E704B38C-4FA8-46F4-8907-174A0339BD42}"/>
              </a:ext>
            </a:extLst>
          </p:cNvPr>
          <p:cNvSpPr/>
          <p:nvPr/>
        </p:nvSpPr>
        <p:spPr>
          <a:xfrm>
            <a:off x="966652" y="0"/>
            <a:ext cx="402771" cy="55734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219305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1BD7B2-1F72-498A-92D7-7BF7F625F0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0F1748-5B48-42D8-878D-DA4DEAF08B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6973619"/>
      </p:ext>
    </p:extLst>
  </p:cSld>
  <p:clrMap bg1="lt1" tx1="dk1" bg2="lt2" tx2="dk2" accent1="accent1" accent2="accent2" accent3="accent3" accent4="accent4" accent5="accent5" accent6="accent6" hlink="hlink" folHlink="folHlink"/>
  <p:sldLayoutIdLst>
    <p:sldLayoutId id="2147484106" r:id="rId1"/>
    <p:sldLayoutId id="2147484134" r:id="rId2"/>
    <p:sldLayoutId id="2147484107" r:id="rId3"/>
    <p:sldLayoutId id="2147484108" r:id="rId4"/>
    <p:sldLayoutId id="2147484130" r:id="rId5"/>
    <p:sldLayoutId id="2147484133" r:id="rId6"/>
    <p:sldLayoutId id="2147484109" r:id="rId7"/>
    <p:sldLayoutId id="2147484132" r:id="rId8"/>
    <p:sldLayoutId id="2147484126" r:id="rId9"/>
    <p:sldLayoutId id="2147484110" r:id="rId10"/>
    <p:sldLayoutId id="2147484111" r:id="rId11"/>
    <p:sldLayoutId id="2147484112" r:id="rId12"/>
    <p:sldLayoutId id="2147484113" r:id="rId13"/>
    <p:sldLayoutId id="2147484135" r:id="rId14"/>
    <p:sldLayoutId id="2147484136" r:id="rId15"/>
    <p:sldLayoutId id="2147484137" r:id="rId16"/>
    <p:sldLayoutId id="2147484114" r:id="rId17"/>
    <p:sldLayoutId id="2147484125" r:id="rId18"/>
    <p:sldLayoutId id="2147484115" r:id="rId19"/>
    <p:sldLayoutId id="2147484116" r:id="rId20"/>
    <p:sldLayoutId id="2147484138" r:id="rId21"/>
    <p:sldLayoutId id="2147484139" r:id="rId22"/>
    <p:sldLayoutId id="2147484140" r:id="rId23"/>
    <p:sldLayoutId id="2147484141" r:id="rId24"/>
    <p:sldLayoutId id="2147484117" r:id="rId25"/>
    <p:sldLayoutId id="2147484118" r:id="rId26"/>
    <p:sldLayoutId id="2147484119" r:id="rId27"/>
    <p:sldLayoutId id="2147484120" r:id="rId28"/>
    <p:sldLayoutId id="2147484121" r:id="rId29"/>
    <p:sldLayoutId id="2147484128" r:id="rId30"/>
    <p:sldLayoutId id="2147484129" r:id="rId31"/>
    <p:sldLayoutId id="2147484142" r:id="rId32"/>
  </p:sldLayoutIdLst>
  <p:hf hdr="0" ftr="0" dt="0"/>
  <p:txStyles>
    <p:titleStyle>
      <a:lvl1pPr algn="l" defTabSz="914400" rtl="0" eaLnBrk="1" latinLnBrk="0" hangingPunct="1">
        <a:lnSpc>
          <a:spcPct val="11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2" Type="http://schemas.openxmlformats.org/officeDocument/2006/relationships/hyperlink" Target="https://schs.dph.ncdhhs.gov/units/ldas/chipsotch.htm" TargetMode="Externa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0.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diagramColors" Target="../diagrams/colors2.xml"/><Relationship Id="rId11" Type="http://schemas.openxmlformats.org/officeDocument/2006/relationships/image" Target="../media/image10.svg"/><Relationship Id="rId5" Type="http://schemas.openxmlformats.org/officeDocument/2006/relationships/diagramQuickStyle" Target="../diagrams/quickStyle2.xml"/><Relationship Id="rId10" Type="http://schemas.openxmlformats.org/officeDocument/2006/relationships/image" Target="../media/image9.png"/><Relationship Id="rId4" Type="http://schemas.openxmlformats.org/officeDocument/2006/relationships/diagramLayout" Target="../diagrams/layout2.xml"/><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4.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91CB30F-16EE-47C7-80A7-5004662A307C}"/>
              </a:ext>
            </a:extLst>
          </p:cNvPr>
          <p:cNvSpPr>
            <a:spLocks noGrp="1"/>
          </p:cNvSpPr>
          <p:nvPr>
            <p:ph type="body" sz="quarter" idx="10"/>
          </p:nvPr>
        </p:nvSpPr>
        <p:spPr/>
        <p:txBody>
          <a:bodyPr vert="horz" lIns="91440" tIns="45720" rIns="91440" bIns="45720" rtlCol="0" anchor="t">
            <a:noAutofit/>
          </a:bodyPr>
          <a:lstStyle/>
          <a:p>
            <a:pPr marL="0" indent="0">
              <a:buNone/>
            </a:pPr>
            <a:r>
              <a:rPr lang="en-US" dirty="0"/>
              <a:t>April 2025</a:t>
            </a:r>
          </a:p>
          <a:p>
            <a:pPr marL="0" indent="0">
              <a:buNone/>
            </a:pPr>
            <a:r>
              <a:rPr lang="en-US" dirty="0"/>
              <a:t>NCALHD Meeting</a:t>
            </a:r>
          </a:p>
        </p:txBody>
      </p:sp>
      <p:sp>
        <p:nvSpPr>
          <p:cNvPr id="2" name="Title 1">
            <a:extLst>
              <a:ext uri="{FF2B5EF4-FFF2-40B4-BE49-F238E27FC236}">
                <a16:creationId xmlns:a16="http://schemas.microsoft.com/office/drawing/2014/main" id="{A8EA6A64-41AC-42F6-A39A-4B0BC643AB70}"/>
              </a:ext>
            </a:extLst>
          </p:cNvPr>
          <p:cNvSpPr>
            <a:spLocks noGrp="1"/>
          </p:cNvSpPr>
          <p:nvPr>
            <p:ph type="title"/>
          </p:nvPr>
        </p:nvSpPr>
        <p:spPr>
          <a:xfrm>
            <a:off x="1056988" y="2381458"/>
            <a:ext cx="4835812" cy="2377829"/>
          </a:xfrm>
        </p:spPr>
        <p:txBody>
          <a:bodyPr/>
          <a:lstStyle/>
          <a:p>
            <a:pPr>
              <a:lnSpc>
                <a:spcPct val="100000"/>
              </a:lnSpc>
            </a:pPr>
            <a:r>
              <a:rPr lang="en-US" sz="4800" b="1" dirty="0">
                <a:latin typeface="+mn-lt"/>
              </a:rPr>
              <a:t>Accreditation Program Updates</a:t>
            </a:r>
          </a:p>
        </p:txBody>
      </p:sp>
      <p:pic>
        <p:nvPicPr>
          <p:cNvPr id="6" name="Picture 5" descr="Magnifying glass showing decling performance">
            <a:extLst>
              <a:ext uri="{FF2B5EF4-FFF2-40B4-BE49-F238E27FC236}">
                <a16:creationId xmlns:a16="http://schemas.microsoft.com/office/drawing/2014/main" id="{0239AC9B-722F-4A48-9CAF-D8AAB99A9A94}"/>
              </a:ext>
            </a:extLst>
          </p:cNvPr>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rcRect l="18966" r="18966"/>
          <a:stretch/>
        </p:blipFill>
        <p:spPr>
          <a:xfrm>
            <a:off x="6196149" y="401934"/>
            <a:ext cx="5595833" cy="6008913"/>
          </a:xfrm>
          <a:prstGeom prst="rect">
            <a:avLst/>
          </a:prstGeom>
        </p:spPr>
      </p:pic>
    </p:spTree>
    <p:custDataLst>
      <p:tags r:id="rId1"/>
    </p:custDataLst>
    <p:extLst>
      <p:ext uri="{BB962C8B-B14F-4D97-AF65-F5344CB8AC3E}">
        <p14:creationId xmlns:p14="http://schemas.microsoft.com/office/powerpoint/2010/main" val="743707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D2FE27-DFA3-491F-9E23-A059D3B2278D}"/>
            </a:ext>
          </a:extLst>
        </p:cNvPr>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78FDBF14-021F-0B61-C4DE-C5AEB05A3F6F}"/>
              </a:ext>
            </a:extLst>
          </p:cNvPr>
          <p:cNvCxnSpPr>
            <a:cxnSpLocks/>
          </p:cNvCxnSpPr>
          <p:nvPr/>
        </p:nvCxnSpPr>
        <p:spPr>
          <a:xfrm>
            <a:off x="3992451" y="4327301"/>
            <a:ext cx="7361349" cy="0"/>
          </a:xfrm>
          <a:prstGeom prst="line">
            <a:avLst/>
          </a:prstGeom>
          <a:ln w="762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A065537-6F66-DDA6-C265-0EFC29698559}"/>
              </a:ext>
            </a:extLst>
          </p:cNvPr>
          <p:cNvSpPr>
            <a:spLocks noGrp="1"/>
          </p:cNvSpPr>
          <p:nvPr>
            <p:ph type="title"/>
          </p:nvPr>
        </p:nvSpPr>
        <p:spPr/>
        <p:txBody>
          <a:bodyPr/>
          <a:lstStyle/>
          <a:p>
            <a:r>
              <a:rPr lang="en-US"/>
              <a:t>2025 Workplan</a:t>
            </a:r>
          </a:p>
        </p:txBody>
      </p:sp>
      <p:graphicFrame>
        <p:nvGraphicFramePr>
          <p:cNvPr id="4" name="Diagram 3">
            <a:extLst>
              <a:ext uri="{FF2B5EF4-FFF2-40B4-BE49-F238E27FC236}">
                <a16:creationId xmlns:a16="http://schemas.microsoft.com/office/drawing/2014/main" id="{BE1EAB3D-65FB-3264-4C66-2C3ED5A3C89F}"/>
              </a:ext>
            </a:extLst>
          </p:cNvPr>
          <p:cNvGraphicFramePr/>
          <p:nvPr/>
        </p:nvGraphicFramePr>
        <p:xfrm>
          <a:off x="1028701" y="1963641"/>
          <a:ext cx="10325100" cy="47038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5187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4D20A2-0275-1E78-2B82-D44E72BFDC8B}"/>
            </a:ext>
          </a:extLst>
        </p:cNvPr>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7D85D0D9-8BAC-8021-CA7C-DDEF92E4069E}"/>
              </a:ext>
            </a:extLst>
          </p:cNvPr>
          <p:cNvGraphicFramePr/>
          <p:nvPr/>
        </p:nvGraphicFramePr>
        <p:xfrm>
          <a:off x="1028701" y="1963641"/>
          <a:ext cx="10325100" cy="47038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399DD06A-A3C3-7DEF-FF08-7BB4586F15B7}"/>
              </a:ext>
            </a:extLst>
          </p:cNvPr>
          <p:cNvSpPr>
            <a:spLocks noGrp="1"/>
          </p:cNvSpPr>
          <p:nvPr>
            <p:ph type="title"/>
          </p:nvPr>
        </p:nvSpPr>
        <p:spPr/>
        <p:txBody>
          <a:bodyPr/>
          <a:lstStyle/>
          <a:p>
            <a:r>
              <a:rPr lang="en-US"/>
              <a:t>Anticipated Implementation</a:t>
            </a:r>
          </a:p>
        </p:txBody>
      </p:sp>
      <p:sp>
        <p:nvSpPr>
          <p:cNvPr id="3" name="Rectangle 2">
            <a:extLst>
              <a:ext uri="{FF2B5EF4-FFF2-40B4-BE49-F238E27FC236}">
                <a16:creationId xmlns:a16="http://schemas.microsoft.com/office/drawing/2014/main" id="{F85A0649-F12B-E369-CBB3-285289BF283C}"/>
              </a:ext>
            </a:extLst>
          </p:cNvPr>
          <p:cNvSpPr/>
          <p:nvPr/>
        </p:nvSpPr>
        <p:spPr>
          <a:xfrm>
            <a:off x="1028701" y="4152900"/>
            <a:ext cx="4406899" cy="355600"/>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Business as usual!</a:t>
            </a:r>
          </a:p>
        </p:txBody>
      </p:sp>
      <p:sp>
        <p:nvSpPr>
          <p:cNvPr id="5" name="Rectangle 4">
            <a:extLst>
              <a:ext uri="{FF2B5EF4-FFF2-40B4-BE49-F238E27FC236}">
                <a16:creationId xmlns:a16="http://schemas.microsoft.com/office/drawing/2014/main" id="{B5823948-79B3-FE72-7F55-C8246AC4F4F9}"/>
              </a:ext>
            </a:extLst>
          </p:cNvPr>
          <p:cNvSpPr/>
          <p:nvPr/>
        </p:nvSpPr>
        <p:spPr>
          <a:xfrm>
            <a:off x="5435600" y="4152900"/>
            <a:ext cx="1511301" cy="355600"/>
          </a:xfrm>
          <a:prstGeom prst="rect">
            <a:avLst/>
          </a:prstGeom>
          <a:solidFill>
            <a:srgbClr val="D4B3CE">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Transition</a:t>
            </a:r>
          </a:p>
        </p:txBody>
      </p:sp>
      <p:sp>
        <p:nvSpPr>
          <p:cNvPr id="6" name="Rectangle 5">
            <a:extLst>
              <a:ext uri="{FF2B5EF4-FFF2-40B4-BE49-F238E27FC236}">
                <a16:creationId xmlns:a16="http://schemas.microsoft.com/office/drawing/2014/main" id="{A1EC4F73-94C7-3A84-D029-94052577E7DE}"/>
              </a:ext>
            </a:extLst>
          </p:cNvPr>
          <p:cNvSpPr/>
          <p:nvPr/>
        </p:nvSpPr>
        <p:spPr>
          <a:xfrm>
            <a:off x="6946902" y="4152900"/>
            <a:ext cx="4394198" cy="355600"/>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69757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33AA2-80D6-BBD5-29C6-6CEB8402F35D}"/>
              </a:ext>
            </a:extLst>
          </p:cNvPr>
          <p:cNvSpPr>
            <a:spLocks noGrp="1"/>
          </p:cNvSpPr>
          <p:nvPr>
            <p:ph type="title"/>
          </p:nvPr>
        </p:nvSpPr>
        <p:spPr/>
        <p:txBody>
          <a:bodyPr/>
          <a:lstStyle/>
          <a:p>
            <a:r>
              <a:rPr lang="en-US"/>
              <a:t>Tool #1: Old Activity Crosswalk</a:t>
            </a:r>
          </a:p>
        </p:txBody>
      </p:sp>
      <p:graphicFrame>
        <p:nvGraphicFramePr>
          <p:cNvPr id="4" name="Content Placeholder 3">
            <a:extLst>
              <a:ext uri="{FF2B5EF4-FFF2-40B4-BE49-F238E27FC236}">
                <a16:creationId xmlns:a16="http://schemas.microsoft.com/office/drawing/2014/main" id="{1F095912-5D61-38D7-0246-C036696C3B70}"/>
              </a:ext>
            </a:extLst>
          </p:cNvPr>
          <p:cNvGraphicFramePr>
            <a:graphicFrameLocks noGrp="1"/>
          </p:cNvGraphicFramePr>
          <p:nvPr>
            <p:ph idx="1"/>
            <p:extLst>
              <p:ext uri="{D42A27DB-BD31-4B8C-83A1-F6EECF244321}">
                <p14:modId xmlns:p14="http://schemas.microsoft.com/office/powerpoint/2010/main" val="2451131043"/>
              </p:ext>
            </p:extLst>
          </p:nvPr>
        </p:nvGraphicFramePr>
        <p:xfrm>
          <a:off x="838200" y="2573338"/>
          <a:ext cx="10515596" cy="3210560"/>
        </p:xfrm>
        <a:graphic>
          <a:graphicData uri="http://schemas.openxmlformats.org/drawingml/2006/table">
            <a:tbl>
              <a:tblPr firstRow="1" bandRow="1">
                <a:tableStyleId>{5C22544A-7EE6-4342-B048-85BDC9FD1C3A}</a:tableStyleId>
              </a:tblPr>
              <a:tblGrid>
                <a:gridCol w="1502228">
                  <a:extLst>
                    <a:ext uri="{9D8B030D-6E8A-4147-A177-3AD203B41FA5}">
                      <a16:colId xmlns:a16="http://schemas.microsoft.com/office/drawing/2014/main" val="2233168200"/>
                    </a:ext>
                  </a:extLst>
                </a:gridCol>
                <a:gridCol w="1502228">
                  <a:extLst>
                    <a:ext uri="{9D8B030D-6E8A-4147-A177-3AD203B41FA5}">
                      <a16:colId xmlns:a16="http://schemas.microsoft.com/office/drawing/2014/main" val="1895114146"/>
                    </a:ext>
                  </a:extLst>
                </a:gridCol>
                <a:gridCol w="1502228">
                  <a:extLst>
                    <a:ext uri="{9D8B030D-6E8A-4147-A177-3AD203B41FA5}">
                      <a16:colId xmlns:a16="http://schemas.microsoft.com/office/drawing/2014/main" val="909182486"/>
                    </a:ext>
                  </a:extLst>
                </a:gridCol>
                <a:gridCol w="1502228">
                  <a:extLst>
                    <a:ext uri="{9D8B030D-6E8A-4147-A177-3AD203B41FA5}">
                      <a16:colId xmlns:a16="http://schemas.microsoft.com/office/drawing/2014/main" val="3999590174"/>
                    </a:ext>
                  </a:extLst>
                </a:gridCol>
                <a:gridCol w="1502228">
                  <a:extLst>
                    <a:ext uri="{9D8B030D-6E8A-4147-A177-3AD203B41FA5}">
                      <a16:colId xmlns:a16="http://schemas.microsoft.com/office/drawing/2014/main" val="817697963"/>
                    </a:ext>
                  </a:extLst>
                </a:gridCol>
                <a:gridCol w="1502228">
                  <a:extLst>
                    <a:ext uri="{9D8B030D-6E8A-4147-A177-3AD203B41FA5}">
                      <a16:colId xmlns:a16="http://schemas.microsoft.com/office/drawing/2014/main" val="1301878560"/>
                    </a:ext>
                  </a:extLst>
                </a:gridCol>
                <a:gridCol w="1502228">
                  <a:extLst>
                    <a:ext uri="{9D8B030D-6E8A-4147-A177-3AD203B41FA5}">
                      <a16:colId xmlns:a16="http://schemas.microsoft.com/office/drawing/2014/main" val="840276571"/>
                    </a:ext>
                  </a:extLst>
                </a:gridCol>
              </a:tblGrid>
              <a:tr h="370840">
                <a:tc>
                  <a:txBody>
                    <a:bodyPr/>
                    <a:lstStyle/>
                    <a:p>
                      <a:r>
                        <a:rPr lang="en-US"/>
                        <a:t>NCLHDA Activities</a:t>
                      </a:r>
                    </a:p>
                  </a:txBody>
                  <a:tcPr/>
                </a:tc>
                <a:tc>
                  <a:txBody>
                    <a:bodyPr/>
                    <a:lstStyle/>
                    <a:p>
                      <a:r>
                        <a:rPr lang="en-US"/>
                        <a:t>NCLHDA Doc </a:t>
                      </a:r>
                      <a:r>
                        <a:rPr lang="en-US" err="1"/>
                        <a:t>Reqs</a:t>
                      </a:r>
                      <a:endParaRPr lang="en-US"/>
                    </a:p>
                  </a:txBody>
                  <a:tcPr/>
                </a:tc>
                <a:tc>
                  <a:txBody>
                    <a:bodyPr/>
                    <a:lstStyle/>
                    <a:p>
                      <a:r>
                        <a:rPr lang="en-US"/>
                        <a:t>DHHS Reporting</a:t>
                      </a:r>
                    </a:p>
                  </a:txBody>
                  <a:tcPr/>
                </a:tc>
                <a:tc>
                  <a:txBody>
                    <a:bodyPr/>
                    <a:lstStyle/>
                    <a:p>
                      <a:r>
                        <a:rPr lang="en-US"/>
                        <a:t>FC</a:t>
                      </a:r>
                    </a:p>
                  </a:txBody>
                  <a:tcPr/>
                </a:tc>
                <a:tc>
                  <a:txBody>
                    <a:bodyPr/>
                    <a:lstStyle/>
                    <a:p>
                      <a:r>
                        <a:rPr lang="en-US"/>
                        <a:t>PHAB</a:t>
                      </a:r>
                    </a:p>
                  </a:txBody>
                  <a:tcPr/>
                </a:tc>
                <a:tc>
                  <a:txBody>
                    <a:bodyPr/>
                    <a:lstStyle/>
                    <a:p>
                      <a:r>
                        <a:rPr lang="en-US"/>
                        <a:t>10 EPHS</a:t>
                      </a:r>
                    </a:p>
                  </a:txBody>
                  <a:tcPr/>
                </a:tc>
                <a:tc>
                  <a:txBody>
                    <a:bodyPr/>
                    <a:lstStyle/>
                    <a:p>
                      <a:r>
                        <a:rPr lang="en-US"/>
                        <a:t>New NCLHDA</a:t>
                      </a:r>
                    </a:p>
                  </a:txBody>
                  <a:tcPr/>
                </a:tc>
                <a:extLst>
                  <a:ext uri="{0D108BD9-81ED-4DB2-BD59-A6C34878D82A}">
                    <a16:rowId xmlns:a16="http://schemas.microsoft.com/office/drawing/2014/main" val="506973651"/>
                  </a:ext>
                </a:extLst>
              </a:tr>
              <a:tr h="640080">
                <a:tc>
                  <a:txBody>
                    <a:bodyPr/>
                    <a:lstStyle/>
                    <a:p>
                      <a:r>
                        <a:rPr lang="en-US"/>
                        <a:t>1.1</a:t>
                      </a:r>
                    </a:p>
                  </a:txBody>
                  <a:tcPr/>
                </a:tc>
                <a:tc>
                  <a:txBody>
                    <a:bodyPr/>
                    <a:lstStyle/>
                    <a:p>
                      <a:r>
                        <a:rPr lang="en-US"/>
                        <a:t>A</a:t>
                      </a:r>
                    </a:p>
                  </a:txBody>
                  <a:tcPr/>
                </a:tc>
                <a:tc>
                  <a:txBody>
                    <a:bodyPr/>
                    <a:lstStyle/>
                    <a:p>
                      <a:r>
                        <a:rPr lang="en-US"/>
                        <a:t>CHA checklist, 158, 539, 574</a:t>
                      </a:r>
                    </a:p>
                  </a:txBody>
                  <a:tcPr/>
                </a:tc>
                <a:tc>
                  <a:txBody>
                    <a:bodyPr/>
                    <a:lstStyle/>
                    <a:p>
                      <a:r>
                        <a:rPr lang="en-US"/>
                        <a:t>A &amp; 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1.1.1 A</a:t>
                      </a:r>
                    </a:p>
                    <a:p>
                      <a:endParaRPr lang="en-US"/>
                    </a:p>
                  </a:txBody>
                  <a:tcPr/>
                </a:tc>
                <a:tc>
                  <a:txBody>
                    <a:bodyPr/>
                    <a:lstStyle/>
                    <a:p>
                      <a:r>
                        <a:rPr lang="en-US"/>
                        <a:t>1</a:t>
                      </a:r>
                    </a:p>
                  </a:txBody>
                  <a:tcPr/>
                </a:tc>
                <a:tc>
                  <a:txBody>
                    <a:bodyPr/>
                    <a:lstStyle/>
                    <a:p>
                      <a:r>
                        <a:rPr lang="en-US"/>
                        <a:t>A.1</a:t>
                      </a:r>
                    </a:p>
                  </a:txBody>
                  <a:tcPr/>
                </a:tc>
                <a:extLst>
                  <a:ext uri="{0D108BD9-81ED-4DB2-BD59-A6C34878D82A}">
                    <a16:rowId xmlns:a16="http://schemas.microsoft.com/office/drawing/2014/main" val="3446921737"/>
                  </a:ext>
                </a:extLst>
              </a:tr>
              <a:tr h="640080">
                <a:tc>
                  <a:txBody>
                    <a:bodyPr/>
                    <a:lstStyle/>
                    <a:p>
                      <a:r>
                        <a:rPr lang="en-US"/>
                        <a:t>1.2</a:t>
                      </a:r>
                    </a:p>
                  </a:txBody>
                  <a:tcPr/>
                </a:tc>
                <a:tc>
                  <a:txBody>
                    <a:bodyPr/>
                    <a:lstStyle/>
                    <a:p>
                      <a:r>
                        <a:rPr lang="en-US"/>
                        <a:t>A, B, C</a:t>
                      </a:r>
                    </a:p>
                  </a:txBody>
                  <a:tcPr/>
                </a:tc>
                <a:tc>
                  <a:txBody>
                    <a:bodyPr/>
                    <a:lstStyle/>
                    <a:p>
                      <a:r>
                        <a:rPr lang="en-US">
                          <a:hlinkClick r:id="rId2"/>
                        </a:rPr>
                        <a:t>SOTCH</a:t>
                      </a:r>
                      <a:r>
                        <a:rPr lang="en-US"/>
                        <a:t> checklist</a:t>
                      </a:r>
                    </a:p>
                  </a:txBody>
                  <a:tcPr/>
                </a:tc>
                <a:tc>
                  <a:txBody>
                    <a:bodyPr/>
                    <a:lstStyle/>
                    <a:p>
                      <a:r>
                        <a:rPr lang="en-US"/>
                        <a:t>A &amp; S</a:t>
                      </a:r>
                    </a:p>
                  </a:txBody>
                  <a:tcPr/>
                </a:tc>
                <a:tc>
                  <a:txBody>
                    <a:bodyPr/>
                    <a:lstStyle/>
                    <a:p>
                      <a:endParaRPr lang="en-US"/>
                    </a:p>
                  </a:txBody>
                  <a:tcPr/>
                </a:tc>
                <a:tc>
                  <a:txBody>
                    <a:bodyPr/>
                    <a:lstStyle/>
                    <a:p>
                      <a:r>
                        <a:rPr lang="en-US"/>
                        <a:t>1</a:t>
                      </a:r>
                    </a:p>
                  </a:txBody>
                  <a:tcPr/>
                </a:tc>
                <a:tc>
                  <a:txBody>
                    <a:bodyPr/>
                    <a:lstStyle/>
                    <a:p>
                      <a:endParaRPr lang="en-US"/>
                    </a:p>
                  </a:txBody>
                  <a:tcPr/>
                </a:tc>
                <a:extLst>
                  <a:ext uri="{0D108BD9-81ED-4DB2-BD59-A6C34878D82A}">
                    <a16:rowId xmlns:a16="http://schemas.microsoft.com/office/drawing/2014/main" val="2046745415"/>
                  </a:ext>
                </a:extLst>
              </a:tr>
              <a:tr h="370840">
                <a:tc>
                  <a:txBody>
                    <a:bodyPr/>
                    <a:lstStyle/>
                    <a:p>
                      <a:r>
                        <a:rPr lang="en-US"/>
                        <a:t>…</a:t>
                      </a:r>
                    </a:p>
                  </a:txBody>
                  <a:tcPr/>
                </a:tc>
                <a:tc>
                  <a:txBody>
                    <a:bodyPr/>
                    <a:lstStyle/>
                    <a:p>
                      <a:r>
                        <a:rPr lang="en-US"/>
                        <a:t>…</a:t>
                      </a:r>
                    </a:p>
                  </a:txBody>
                  <a:tcPr/>
                </a:tc>
                <a:tc>
                  <a:txBody>
                    <a:bodyPr/>
                    <a:lstStyle/>
                    <a:p>
                      <a:r>
                        <a:rPr lang="en-US"/>
                        <a:t>…</a:t>
                      </a:r>
                    </a:p>
                  </a:txBody>
                  <a:tcPr/>
                </a:tc>
                <a:tc>
                  <a:txBody>
                    <a:bodyPr/>
                    <a:lstStyle/>
                    <a:p>
                      <a:r>
                        <a:rPr lang="en-US"/>
                        <a:t>…</a:t>
                      </a:r>
                    </a:p>
                  </a:txBody>
                  <a:tcPr/>
                </a:tc>
                <a:tc>
                  <a:txBody>
                    <a:bodyPr/>
                    <a:lstStyle/>
                    <a:p>
                      <a:r>
                        <a:rPr lang="en-US"/>
                        <a:t>…</a:t>
                      </a:r>
                    </a:p>
                  </a:txBody>
                  <a:tcPr/>
                </a:tc>
                <a:tc>
                  <a:txBody>
                    <a:bodyPr/>
                    <a:lstStyle/>
                    <a:p>
                      <a:r>
                        <a:rPr lang="en-US"/>
                        <a:t>…</a:t>
                      </a:r>
                    </a:p>
                  </a:txBody>
                  <a:tcPr/>
                </a:tc>
                <a:tc>
                  <a:txBody>
                    <a:bodyPr/>
                    <a:lstStyle/>
                    <a:p>
                      <a:endParaRPr lang="en-US"/>
                    </a:p>
                  </a:txBody>
                  <a:tcPr/>
                </a:tc>
                <a:extLst>
                  <a:ext uri="{0D108BD9-81ED-4DB2-BD59-A6C34878D82A}">
                    <a16:rowId xmlns:a16="http://schemas.microsoft.com/office/drawing/2014/main" val="196940421"/>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642156891"/>
                  </a:ext>
                </a:extLst>
              </a:tr>
            </a:tbl>
          </a:graphicData>
        </a:graphic>
      </p:graphicFrame>
    </p:spTree>
    <p:extLst>
      <p:ext uri="{BB962C8B-B14F-4D97-AF65-F5344CB8AC3E}">
        <p14:creationId xmlns:p14="http://schemas.microsoft.com/office/powerpoint/2010/main" val="3445970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678B60-6411-623B-159D-596057DAF5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91947D-7993-6ABE-66BE-B95CE857E34C}"/>
              </a:ext>
            </a:extLst>
          </p:cNvPr>
          <p:cNvSpPr>
            <a:spLocks noGrp="1"/>
          </p:cNvSpPr>
          <p:nvPr>
            <p:ph type="title"/>
          </p:nvPr>
        </p:nvSpPr>
        <p:spPr/>
        <p:txBody>
          <a:bodyPr/>
          <a:lstStyle/>
          <a:p>
            <a:r>
              <a:rPr lang="en-US"/>
              <a:t>Tool #2: New Activity Crosswalk</a:t>
            </a:r>
          </a:p>
        </p:txBody>
      </p:sp>
      <p:graphicFrame>
        <p:nvGraphicFramePr>
          <p:cNvPr id="4" name="Content Placeholder 3">
            <a:extLst>
              <a:ext uri="{FF2B5EF4-FFF2-40B4-BE49-F238E27FC236}">
                <a16:creationId xmlns:a16="http://schemas.microsoft.com/office/drawing/2014/main" id="{209622EF-9D1C-6F22-0D56-D9E33CF28C40}"/>
              </a:ext>
            </a:extLst>
          </p:cNvPr>
          <p:cNvGraphicFramePr>
            <a:graphicFrameLocks noGrp="1"/>
          </p:cNvGraphicFramePr>
          <p:nvPr>
            <p:ph idx="1"/>
            <p:extLst>
              <p:ext uri="{D42A27DB-BD31-4B8C-83A1-F6EECF244321}">
                <p14:modId xmlns:p14="http://schemas.microsoft.com/office/powerpoint/2010/main" val="2825560336"/>
              </p:ext>
            </p:extLst>
          </p:nvPr>
        </p:nvGraphicFramePr>
        <p:xfrm>
          <a:off x="838204" y="2005301"/>
          <a:ext cx="10515596" cy="4283749"/>
        </p:xfrm>
        <a:graphic>
          <a:graphicData uri="http://schemas.openxmlformats.org/drawingml/2006/table">
            <a:tbl>
              <a:tblPr firstRow="1" bandRow="1">
                <a:tableStyleId>{5C22544A-7EE6-4342-B048-85BDC9FD1C3A}</a:tableStyleId>
              </a:tblPr>
              <a:tblGrid>
                <a:gridCol w="1489360">
                  <a:extLst>
                    <a:ext uri="{9D8B030D-6E8A-4147-A177-3AD203B41FA5}">
                      <a16:colId xmlns:a16="http://schemas.microsoft.com/office/drawing/2014/main" val="2233168200"/>
                    </a:ext>
                  </a:extLst>
                </a:gridCol>
                <a:gridCol w="1405200">
                  <a:extLst>
                    <a:ext uri="{9D8B030D-6E8A-4147-A177-3AD203B41FA5}">
                      <a16:colId xmlns:a16="http://schemas.microsoft.com/office/drawing/2014/main" val="1895114146"/>
                    </a:ext>
                  </a:extLst>
                </a:gridCol>
                <a:gridCol w="1515649">
                  <a:extLst>
                    <a:ext uri="{9D8B030D-6E8A-4147-A177-3AD203B41FA5}">
                      <a16:colId xmlns:a16="http://schemas.microsoft.com/office/drawing/2014/main" val="909182486"/>
                    </a:ext>
                  </a:extLst>
                </a:gridCol>
                <a:gridCol w="1365337">
                  <a:extLst>
                    <a:ext uri="{9D8B030D-6E8A-4147-A177-3AD203B41FA5}">
                      <a16:colId xmlns:a16="http://schemas.microsoft.com/office/drawing/2014/main" val="3999590174"/>
                    </a:ext>
                  </a:extLst>
                </a:gridCol>
                <a:gridCol w="1189973">
                  <a:extLst>
                    <a:ext uri="{9D8B030D-6E8A-4147-A177-3AD203B41FA5}">
                      <a16:colId xmlns:a16="http://schemas.microsoft.com/office/drawing/2014/main" val="817697963"/>
                    </a:ext>
                  </a:extLst>
                </a:gridCol>
                <a:gridCol w="1302707">
                  <a:extLst>
                    <a:ext uri="{9D8B030D-6E8A-4147-A177-3AD203B41FA5}">
                      <a16:colId xmlns:a16="http://schemas.microsoft.com/office/drawing/2014/main" val="1301878560"/>
                    </a:ext>
                  </a:extLst>
                </a:gridCol>
                <a:gridCol w="2247370">
                  <a:extLst>
                    <a:ext uri="{9D8B030D-6E8A-4147-A177-3AD203B41FA5}">
                      <a16:colId xmlns:a16="http://schemas.microsoft.com/office/drawing/2014/main" val="840276571"/>
                    </a:ext>
                  </a:extLst>
                </a:gridCol>
              </a:tblGrid>
              <a:tr h="785329">
                <a:tc>
                  <a:txBody>
                    <a:bodyPr/>
                    <a:lstStyle/>
                    <a:p>
                      <a:pPr algn="ctr"/>
                      <a:r>
                        <a:rPr lang="en-US"/>
                        <a:t>FC</a:t>
                      </a:r>
                    </a:p>
                  </a:txBody>
                  <a:tcPr anchor="ctr"/>
                </a:tc>
                <a:tc>
                  <a:txBody>
                    <a:bodyPr/>
                    <a:lstStyle/>
                    <a:p>
                      <a:pPr algn="ctr"/>
                      <a:r>
                        <a:rPr lang="en-US" dirty="0"/>
                        <a:t>Standard &amp; Activity</a:t>
                      </a:r>
                    </a:p>
                  </a:txBody>
                  <a:tcPr anchor="ctr"/>
                </a:tc>
                <a:tc>
                  <a:txBody>
                    <a:bodyPr/>
                    <a:lstStyle/>
                    <a:p>
                      <a:pPr algn="ctr"/>
                      <a:r>
                        <a:rPr lang="en-US"/>
                        <a:t>Description</a:t>
                      </a:r>
                    </a:p>
                  </a:txBody>
                  <a:tcPr anchor="ctr"/>
                </a:tc>
                <a:tc>
                  <a:txBody>
                    <a:bodyPr/>
                    <a:lstStyle/>
                    <a:p>
                      <a:pPr algn="ctr"/>
                      <a:r>
                        <a:rPr lang="en-US"/>
                        <a:t>Activity Crosswalk</a:t>
                      </a:r>
                    </a:p>
                  </a:txBody>
                  <a:tcPr anchor="ctr"/>
                </a:tc>
                <a:tc>
                  <a:txBody>
                    <a:bodyPr/>
                    <a:lstStyle/>
                    <a:p>
                      <a:pPr algn="ctr"/>
                      <a:r>
                        <a:rPr lang="en-US"/>
                        <a:t>Doc. Require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PHAB</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DHHS Reporting</a:t>
                      </a:r>
                    </a:p>
                  </a:txBody>
                  <a:tcPr anchor="ctr"/>
                </a:tc>
                <a:extLst>
                  <a:ext uri="{0D108BD9-81ED-4DB2-BD59-A6C34878D82A}">
                    <a16:rowId xmlns:a16="http://schemas.microsoft.com/office/drawing/2014/main" val="506973651"/>
                  </a:ext>
                </a:extLst>
              </a:tr>
              <a:tr h="1458468">
                <a:tc>
                  <a:txBody>
                    <a:bodyPr/>
                    <a:lstStyle/>
                    <a:p>
                      <a:pPr algn="ctr"/>
                      <a:r>
                        <a:rPr lang="en-US" dirty="0"/>
                        <a:t>Assessment &amp; Surveillance</a:t>
                      </a:r>
                    </a:p>
                  </a:txBody>
                  <a:tcPr anchor="ctr"/>
                </a:tc>
                <a:tc>
                  <a:txBody>
                    <a:bodyPr/>
                    <a:lstStyle/>
                    <a:p>
                      <a:pPr algn="ctr"/>
                      <a:r>
                        <a:rPr lang="en-US"/>
                        <a:t>A.1</a:t>
                      </a:r>
                    </a:p>
                  </a:txBody>
                  <a:tcPr anchor="ctr"/>
                </a:tc>
                <a:tc>
                  <a:txBody>
                    <a:bodyPr/>
                    <a:lstStyle/>
                    <a:p>
                      <a:pPr algn="ctr"/>
                      <a:r>
                        <a:rPr lang="en-US" dirty="0"/>
                        <a:t>conduct a community health assessment</a:t>
                      </a:r>
                    </a:p>
                  </a:txBody>
                  <a:tcPr anchor="ctr"/>
                </a:tc>
                <a:tc>
                  <a:txBody>
                    <a:bodyPr/>
                    <a:lstStyle/>
                    <a:p>
                      <a:pPr algn="ctr"/>
                      <a:r>
                        <a:rPr lang="en-US"/>
                        <a:t>1.1</a:t>
                      </a:r>
                    </a:p>
                    <a:p>
                      <a:pPr algn="ctr"/>
                      <a:r>
                        <a:rPr lang="en-US"/>
                        <a:t>1.2</a:t>
                      </a:r>
                    </a:p>
                    <a:p>
                      <a:pPr algn="ctr"/>
                      <a:r>
                        <a:rPr lang="en-US"/>
                        <a:t>1.3</a:t>
                      </a:r>
                    </a:p>
                  </a:txBody>
                  <a:tcPr anchor="ctr"/>
                </a:tc>
                <a:tc>
                  <a:txBody>
                    <a:bodyPr/>
                    <a:lstStyle/>
                    <a:p>
                      <a:pPr algn="ctr"/>
                      <a:r>
                        <a:rPr lang="en-US"/>
                        <a:t>TBD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1.1.1 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Consolidated Agreement CHA Checklist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t>AA 158</a:t>
                      </a:r>
                    </a:p>
                  </a:txBody>
                  <a:tcPr anchor="ctr"/>
                </a:tc>
                <a:extLst>
                  <a:ext uri="{0D108BD9-81ED-4DB2-BD59-A6C34878D82A}">
                    <a16:rowId xmlns:a16="http://schemas.microsoft.com/office/drawing/2014/main" val="3446921737"/>
                  </a:ext>
                </a:extLst>
              </a:tr>
              <a:tr h="785329">
                <a:tc>
                  <a:txBody>
                    <a:bodyPr/>
                    <a:lstStyle/>
                    <a:p>
                      <a:pPr algn="ctr"/>
                      <a:r>
                        <a:rPr lang="en-US" dirty="0"/>
                        <a:t>Community Partnership</a:t>
                      </a:r>
                    </a:p>
                  </a:txBody>
                  <a:tcPr anchor="ctr"/>
                </a:tc>
                <a:tc>
                  <a:txBody>
                    <a:bodyPr/>
                    <a:lstStyle/>
                    <a:p>
                      <a:pPr algn="ctr"/>
                      <a:r>
                        <a:rPr lang="en-US"/>
                        <a:t>B.1</a:t>
                      </a:r>
                    </a:p>
                  </a:txBody>
                  <a:tcPr anchor="ctr"/>
                </a:tc>
                <a:tc>
                  <a:txBody>
                    <a:bodyPr/>
                    <a:lstStyle/>
                    <a:p>
                      <a:pPr algn="ctr"/>
                      <a:r>
                        <a:rPr lang="en-US" sz="1400"/>
                        <a:t>involve community partners to develop and implement LHD programs and services</a:t>
                      </a:r>
                    </a:p>
                  </a:txBody>
                  <a:tcPr anchor="ctr"/>
                </a:tc>
                <a:tc>
                  <a:txBody>
                    <a:bodyPr/>
                    <a:lstStyle/>
                    <a:p>
                      <a:pPr algn="ctr"/>
                      <a:r>
                        <a:rPr lang="en-US"/>
                        <a:t>11.1</a:t>
                      </a:r>
                    </a:p>
                    <a:p>
                      <a:pPr algn="ctr"/>
                      <a:r>
                        <a:rPr lang="en-US"/>
                        <a:t>11.2</a:t>
                      </a:r>
                    </a:p>
                    <a:p>
                      <a:pPr algn="ctr"/>
                      <a:r>
                        <a:rPr lang="en-US"/>
                        <a:t>12.1</a:t>
                      </a:r>
                    </a:p>
                    <a:p>
                      <a:pPr algn="ctr"/>
                      <a:r>
                        <a:rPr lang="en-US"/>
                        <a:t>12.4</a:t>
                      </a:r>
                    </a:p>
                  </a:txBody>
                  <a:tcPr anchor="ctr"/>
                </a:tc>
                <a:tc>
                  <a:txBody>
                    <a:bodyPr/>
                    <a:lstStyle/>
                    <a:p>
                      <a:pPr algn="ctr"/>
                      <a:r>
                        <a:rPr lang="en-US"/>
                        <a:t>TBD</a:t>
                      </a:r>
                    </a:p>
                  </a:txBody>
                  <a:tcPr anchor="ctr"/>
                </a:tc>
                <a:tc>
                  <a:txBody>
                    <a:bodyPr/>
                    <a:lstStyle/>
                    <a:p>
                      <a:pPr algn="ctr"/>
                      <a:r>
                        <a:rPr lang="en-US"/>
                        <a:t>4.1.1 A</a:t>
                      </a:r>
                    </a:p>
                    <a:p>
                      <a:pPr algn="ctr"/>
                      <a:r>
                        <a:rPr lang="en-US"/>
                        <a:t>4.1.2 A</a:t>
                      </a:r>
                    </a:p>
                  </a:txBody>
                  <a:tcPr anchor="ctr"/>
                </a:tc>
                <a:tc>
                  <a:txBody>
                    <a:bodyPr/>
                    <a:lstStyle/>
                    <a:p>
                      <a:pPr algn="ctr"/>
                      <a:r>
                        <a:rPr lang="en-US"/>
                        <a:t>AA 116</a:t>
                      </a:r>
                    </a:p>
                    <a:p>
                      <a:pPr algn="ctr"/>
                      <a:r>
                        <a:rPr lang="en-US"/>
                        <a:t>AA 129</a:t>
                      </a:r>
                    </a:p>
                  </a:txBody>
                  <a:tcPr anchor="ctr"/>
                </a:tc>
                <a:extLst>
                  <a:ext uri="{0D108BD9-81ED-4DB2-BD59-A6C34878D82A}">
                    <a16:rowId xmlns:a16="http://schemas.microsoft.com/office/drawing/2014/main" val="2046745415"/>
                  </a:ext>
                </a:extLst>
              </a:tr>
              <a:tr h="454992">
                <a:tc>
                  <a:txBody>
                    <a:bodyPr/>
                    <a:lstStyle/>
                    <a:p>
                      <a:r>
                        <a:rPr lang="en-US"/>
                        <a:t>…</a:t>
                      </a:r>
                    </a:p>
                  </a:txBody>
                  <a:tcPr/>
                </a:tc>
                <a:tc>
                  <a:txBody>
                    <a:bodyPr/>
                    <a:lstStyle/>
                    <a:p>
                      <a:r>
                        <a:rPr lang="en-US"/>
                        <a:t>…</a:t>
                      </a:r>
                    </a:p>
                  </a:txBody>
                  <a:tcPr/>
                </a:tc>
                <a:tc>
                  <a:txBody>
                    <a:bodyPr/>
                    <a:lstStyle/>
                    <a:p>
                      <a:r>
                        <a:rPr lang="en-US"/>
                        <a:t>…</a:t>
                      </a:r>
                    </a:p>
                  </a:txBody>
                  <a:tcPr/>
                </a:tc>
                <a:tc>
                  <a:txBody>
                    <a:bodyPr/>
                    <a:lstStyle/>
                    <a:p>
                      <a:r>
                        <a:rPr lang="en-US"/>
                        <a:t>…</a:t>
                      </a:r>
                    </a:p>
                  </a:txBody>
                  <a:tcPr/>
                </a:tc>
                <a:tc>
                  <a:txBody>
                    <a:bodyPr/>
                    <a:lstStyle/>
                    <a:p>
                      <a:r>
                        <a:rPr lang="en-US"/>
                        <a:t>…</a:t>
                      </a:r>
                    </a:p>
                  </a:txBody>
                  <a:tcPr/>
                </a:tc>
                <a:tc>
                  <a:txBody>
                    <a:bodyPr/>
                    <a:lstStyle/>
                    <a:p>
                      <a:r>
                        <a:rPr lang="en-US"/>
                        <a:t>…</a:t>
                      </a:r>
                    </a:p>
                  </a:txBody>
                  <a:tcPr/>
                </a:tc>
                <a:tc>
                  <a:txBody>
                    <a:bodyPr/>
                    <a:lstStyle/>
                    <a:p>
                      <a:endParaRPr lang="en-US" dirty="0"/>
                    </a:p>
                  </a:txBody>
                  <a:tcPr/>
                </a:tc>
                <a:extLst>
                  <a:ext uri="{0D108BD9-81ED-4DB2-BD59-A6C34878D82A}">
                    <a16:rowId xmlns:a16="http://schemas.microsoft.com/office/drawing/2014/main" val="196940421"/>
                  </a:ext>
                </a:extLst>
              </a:tr>
            </a:tbl>
          </a:graphicData>
        </a:graphic>
      </p:graphicFrame>
    </p:spTree>
    <p:extLst>
      <p:ext uri="{BB962C8B-B14F-4D97-AF65-F5344CB8AC3E}">
        <p14:creationId xmlns:p14="http://schemas.microsoft.com/office/powerpoint/2010/main" val="2140203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E0634A-A9AA-51A9-3E50-CE9F019190BA}"/>
              </a:ext>
            </a:extLst>
          </p:cNvPr>
          <p:cNvSpPr>
            <a:spLocks noGrp="1"/>
          </p:cNvSpPr>
          <p:nvPr>
            <p:ph type="title"/>
          </p:nvPr>
        </p:nvSpPr>
        <p:spPr/>
        <p:txBody>
          <a:bodyPr>
            <a:normAutofit/>
          </a:bodyPr>
          <a:lstStyle/>
          <a:p>
            <a:r>
              <a:rPr lang="en-US" dirty="0"/>
              <a:t>Prototyping &amp; Piloting Program Letter Improvements!</a:t>
            </a:r>
          </a:p>
        </p:txBody>
      </p:sp>
      <p:sp>
        <p:nvSpPr>
          <p:cNvPr id="6" name="Content Placeholder 5">
            <a:extLst>
              <a:ext uri="{FF2B5EF4-FFF2-40B4-BE49-F238E27FC236}">
                <a16:creationId xmlns:a16="http://schemas.microsoft.com/office/drawing/2014/main" id="{C43D0BD0-6146-6459-1F26-21644A0C638C}"/>
              </a:ext>
            </a:extLst>
          </p:cNvPr>
          <p:cNvSpPr>
            <a:spLocks noGrp="1"/>
          </p:cNvSpPr>
          <p:nvPr>
            <p:ph idx="1"/>
          </p:nvPr>
        </p:nvSpPr>
        <p:spPr/>
        <p:txBody>
          <a:bodyPr/>
          <a:lstStyle/>
          <a:p>
            <a:r>
              <a:rPr lang="en-US" dirty="0"/>
              <a:t>Fall 2026 agencies have been invited to participate in a quick pilot to test out sharing program letters via Smartsheet</a:t>
            </a:r>
          </a:p>
          <a:p>
            <a:r>
              <a:rPr lang="en-US" dirty="0"/>
              <a:t>Goal: see if Smartsheet is an effective way to share documentation between DPH, LHDs, and NCLDHA as we plan future documentation requirements and reporting alignment efforts</a:t>
            </a:r>
          </a:p>
        </p:txBody>
      </p:sp>
    </p:spTree>
    <p:extLst>
      <p:ext uri="{BB962C8B-B14F-4D97-AF65-F5344CB8AC3E}">
        <p14:creationId xmlns:p14="http://schemas.microsoft.com/office/powerpoint/2010/main" val="730062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00B242-21D8-50B4-B52B-961D9797F86C}"/>
              </a:ext>
            </a:extLst>
          </p:cNvPr>
          <p:cNvSpPr/>
          <p:nvPr/>
        </p:nvSpPr>
        <p:spPr>
          <a:xfrm>
            <a:off x="0" y="0"/>
            <a:ext cx="4675239" cy="6858000"/>
          </a:xfrm>
          <a:prstGeom prst="rect">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2AF6ED-61B4-0AB6-AD6D-F9ADAE06771D}"/>
              </a:ext>
            </a:extLst>
          </p:cNvPr>
          <p:cNvSpPr>
            <a:spLocks noGrp="1"/>
          </p:cNvSpPr>
          <p:nvPr>
            <p:ph type="title"/>
          </p:nvPr>
        </p:nvSpPr>
        <p:spPr/>
        <p:txBody>
          <a:bodyPr/>
          <a:lstStyle/>
          <a:p>
            <a:r>
              <a:rPr lang="en-US" dirty="0"/>
              <a:t>Proposed FY26 Fee Structure</a:t>
            </a:r>
          </a:p>
        </p:txBody>
      </p:sp>
      <p:sp>
        <p:nvSpPr>
          <p:cNvPr id="6" name="Content Placeholder 2">
            <a:extLst>
              <a:ext uri="{FF2B5EF4-FFF2-40B4-BE49-F238E27FC236}">
                <a16:creationId xmlns:a16="http://schemas.microsoft.com/office/drawing/2014/main" id="{84A50E12-7D2D-D4DB-42EF-E55818D4A2BD}"/>
              </a:ext>
            </a:extLst>
          </p:cNvPr>
          <p:cNvSpPr txBox="1">
            <a:spLocks/>
          </p:cNvSpPr>
          <p:nvPr/>
        </p:nvSpPr>
        <p:spPr>
          <a:xfrm>
            <a:off x="5179642" y="1744662"/>
            <a:ext cx="6174158" cy="4351338"/>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Current annual fee (2019-2025): $3,250</a:t>
            </a:r>
          </a:p>
          <a:p>
            <a:r>
              <a:rPr lang="en-US" b="1" dirty="0"/>
              <a:t>Proposed annual fee for FY26: $3,750</a:t>
            </a:r>
          </a:p>
          <a:p>
            <a:endParaRPr lang="en-US" dirty="0"/>
          </a:p>
          <a:p>
            <a:r>
              <a:rPr lang="en-US" dirty="0"/>
              <a:t>Current cost of a site visit: $4,200</a:t>
            </a:r>
          </a:p>
        </p:txBody>
      </p:sp>
    </p:spTree>
    <p:extLst>
      <p:ext uri="{BB962C8B-B14F-4D97-AF65-F5344CB8AC3E}">
        <p14:creationId xmlns:p14="http://schemas.microsoft.com/office/powerpoint/2010/main" val="88516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09C4957-07CF-ABE4-40FE-087EEE1D3EB1}"/>
              </a:ext>
            </a:extLst>
          </p:cNvPr>
          <p:cNvSpPr>
            <a:spLocks noGrp="1"/>
          </p:cNvSpPr>
          <p:nvPr>
            <p:ph type="sldNum" sz="quarter" idx="12"/>
          </p:nvPr>
        </p:nvSpPr>
        <p:spPr/>
        <p:txBody>
          <a:bodyPr/>
          <a:lstStyle/>
          <a:p>
            <a:fld id="{208FDB1F-DBFF-4828-BA33-B1DF0BC8BF18}" type="slidenum">
              <a:rPr lang="en-US" smtClean="0"/>
              <a:t>16</a:t>
            </a:fld>
            <a:endParaRPr lang="en-US"/>
          </a:p>
        </p:txBody>
      </p:sp>
      <p:pic>
        <p:nvPicPr>
          <p:cNvPr id="4" name="Picture 3">
            <a:extLst>
              <a:ext uri="{FF2B5EF4-FFF2-40B4-BE49-F238E27FC236}">
                <a16:creationId xmlns:a16="http://schemas.microsoft.com/office/drawing/2014/main" id="{35ADA29A-CE5D-4E04-C4CE-52D6022EB99A}"/>
              </a:ext>
            </a:extLst>
          </p:cNvPr>
          <p:cNvPicPr>
            <a:picLocks noChangeAspect="1"/>
          </p:cNvPicPr>
          <p:nvPr/>
        </p:nvPicPr>
        <p:blipFill>
          <a:blip r:embed="rId2"/>
          <a:stretch>
            <a:fillRect/>
          </a:stretch>
        </p:blipFill>
        <p:spPr>
          <a:xfrm>
            <a:off x="123028" y="126711"/>
            <a:ext cx="11945944" cy="6594764"/>
          </a:xfrm>
          <a:prstGeom prst="rect">
            <a:avLst/>
          </a:prstGeom>
        </p:spPr>
      </p:pic>
      <p:sp>
        <p:nvSpPr>
          <p:cNvPr id="5" name="TextBox 4">
            <a:extLst>
              <a:ext uri="{FF2B5EF4-FFF2-40B4-BE49-F238E27FC236}">
                <a16:creationId xmlns:a16="http://schemas.microsoft.com/office/drawing/2014/main" id="{673BBFB4-BBB3-50FF-337E-A66C984E32AE}"/>
              </a:ext>
            </a:extLst>
          </p:cNvPr>
          <p:cNvSpPr txBox="1"/>
          <p:nvPr/>
        </p:nvSpPr>
        <p:spPr>
          <a:xfrm>
            <a:off x="4089991" y="1438751"/>
            <a:ext cx="2006009" cy="646331"/>
          </a:xfrm>
          <a:prstGeom prst="rect">
            <a:avLst/>
          </a:prstGeom>
          <a:noFill/>
        </p:spPr>
        <p:txBody>
          <a:bodyPr wrap="square" rtlCol="0">
            <a:spAutoFit/>
          </a:bodyPr>
          <a:lstStyle/>
          <a:p>
            <a:pPr algn="ctr"/>
            <a:r>
              <a:rPr lang="en-US" sz="1200" dirty="0">
                <a:solidFill>
                  <a:schemeClr val="tx1">
                    <a:lumMod val="50000"/>
                    <a:lumOff val="50000"/>
                  </a:schemeClr>
                </a:solidFill>
              </a:rPr>
              <a:t>Budget increase of $550/LHD to cover dashboard software fees </a:t>
            </a:r>
          </a:p>
        </p:txBody>
      </p:sp>
      <p:cxnSp>
        <p:nvCxnSpPr>
          <p:cNvPr id="6" name="Straight Connector 5">
            <a:extLst>
              <a:ext uri="{FF2B5EF4-FFF2-40B4-BE49-F238E27FC236}">
                <a16:creationId xmlns:a16="http://schemas.microsoft.com/office/drawing/2014/main" id="{C69B46B6-5C74-DF7B-5B6A-1AEA520D6958}"/>
              </a:ext>
            </a:extLst>
          </p:cNvPr>
          <p:cNvCxnSpPr>
            <a:cxnSpLocks/>
          </p:cNvCxnSpPr>
          <p:nvPr/>
        </p:nvCxnSpPr>
        <p:spPr>
          <a:xfrm>
            <a:off x="5092996" y="2116981"/>
            <a:ext cx="0" cy="478762"/>
          </a:xfrm>
          <a:prstGeom prst="line">
            <a:avLst/>
          </a:prstGeom>
          <a:ln w="28575">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DB2FCB3-0ECE-DC67-75FF-E88579188918}"/>
              </a:ext>
            </a:extLst>
          </p:cNvPr>
          <p:cNvSpPr txBox="1"/>
          <p:nvPr/>
        </p:nvSpPr>
        <p:spPr>
          <a:xfrm>
            <a:off x="6657928" y="1411040"/>
            <a:ext cx="2424334" cy="646331"/>
          </a:xfrm>
          <a:prstGeom prst="rect">
            <a:avLst/>
          </a:prstGeom>
          <a:noFill/>
        </p:spPr>
        <p:txBody>
          <a:bodyPr wrap="square" rtlCol="0">
            <a:spAutoFit/>
          </a:bodyPr>
          <a:lstStyle/>
          <a:p>
            <a:pPr algn="ctr"/>
            <a:r>
              <a:rPr lang="en-US" sz="1200" dirty="0">
                <a:solidFill>
                  <a:schemeClr val="tx1">
                    <a:lumMod val="50000"/>
                    <a:lumOff val="50000"/>
                  </a:schemeClr>
                </a:solidFill>
              </a:rPr>
              <a:t>Carried over underspent funds while site visits were paused to cover strategic efforts</a:t>
            </a:r>
          </a:p>
        </p:txBody>
      </p:sp>
      <p:cxnSp>
        <p:nvCxnSpPr>
          <p:cNvPr id="8" name="Straight Connector 7">
            <a:extLst>
              <a:ext uri="{FF2B5EF4-FFF2-40B4-BE49-F238E27FC236}">
                <a16:creationId xmlns:a16="http://schemas.microsoft.com/office/drawing/2014/main" id="{0607B249-534A-0764-0463-3751A95395F2}"/>
              </a:ext>
            </a:extLst>
          </p:cNvPr>
          <p:cNvCxnSpPr>
            <a:cxnSpLocks/>
          </p:cNvCxnSpPr>
          <p:nvPr/>
        </p:nvCxnSpPr>
        <p:spPr>
          <a:xfrm>
            <a:off x="7870095" y="2085082"/>
            <a:ext cx="0" cy="478762"/>
          </a:xfrm>
          <a:prstGeom prst="line">
            <a:avLst/>
          </a:prstGeom>
          <a:ln w="28575">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1793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C25A3-B0F6-A5A6-0FA2-3CC20247FB63}"/>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A8FE8F24-AAA6-7588-2C22-8015A23A8BCD}"/>
              </a:ext>
            </a:extLst>
          </p:cNvPr>
          <p:cNvSpPr/>
          <p:nvPr/>
        </p:nvSpPr>
        <p:spPr>
          <a:xfrm>
            <a:off x="0" y="0"/>
            <a:ext cx="4675239" cy="6858000"/>
          </a:xfrm>
          <a:prstGeom prst="rect">
            <a:avLst/>
          </a:prstGeom>
          <a:solidFill>
            <a:schemeClr val="accent5"/>
          </a:solid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3369A3-A50E-31AF-BE02-DBF81A47526C}"/>
              </a:ext>
            </a:extLst>
          </p:cNvPr>
          <p:cNvSpPr>
            <a:spLocks noGrp="1"/>
          </p:cNvSpPr>
          <p:nvPr>
            <p:ph type="title"/>
          </p:nvPr>
        </p:nvSpPr>
        <p:spPr/>
        <p:txBody>
          <a:bodyPr>
            <a:normAutofit fontScale="90000"/>
          </a:bodyPr>
          <a:lstStyle/>
          <a:p>
            <a:r>
              <a:rPr lang="en-US" dirty="0"/>
              <a:t>Evidence Submission Upgrade Opportunity</a:t>
            </a:r>
          </a:p>
        </p:txBody>
      </p:sp>
      <p:sp>
        <p:nvSpPr>
          <p:cNvPr id="6" name="Content Placeholder 2">
            <a:extLst>
              <a:ext uri="{FF2B5EF4-FFF2-40B4-BE49-F238E27FC236}">
                <a16:creationId xmlns:a16="http://schemas.microsoft.com/office/drawing/2014/main" id="{68CC6148-8634-4516-97AE-D6C82A0019D3}"/>
              </a:ext>
            </a:extLst>
          </p:cNvPr>
          <p:cNvSpPr txBox="1">
            <a:spLocks/>
          </p:cNvSpPr>
          <p:nvPr/>
        </p:nvSpPr>
        <p:spPr>
          <a:xfrm>
            <a:off x="5179642" y="4718677"/>
            <a:ext cx="6174158" cy="1717964"/>
          </a:xfrm>
          <a:prstGeom prst="rect">
            <a:avLst/>
          </a:prstGeom>
        </p:spPr>
        <p:txBody>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Same subscription costs</a:t>
            </a:r>
          </a:p>
          <a:p>
            <a:r>
              <a:rPr lang="en-US" dirty="0"/>
              <a:t>If interested, would need to secure initial setup funds ($50,000) </a:t>
            </a:r>
          </a:p>
        </p:txBody>
      </p:sp>
      <p:pic>
        <p:nvPicPr>
          <p:cNvPr id="5" name="Picture 4">
            <a:extLst>
              <a:ext uri="{FF2B5EF4-FFF2-40B4-BE49-F238E27FC236}">
                <a16:creationId xmlns:a16="http://schemas.microsoft.com/office/drawing/2014/main" id="{7AD2B967-CCE2-00A7-731C-7C33F0D458CA}"/>
              </a:ext>
            </a:extLst>
          </p:cNvPr>
          <p:cNvPicPr>
            <a:picLocks noChangeAspect="1"/>
          </p:cNvPicPr>
          <p:nvPr/>
        </p:nvPicPr>
        <p:blipFill>
          <a:blip r:embed="rId2"/>
          <a:stretch>
            <a:fillRect/>
          </a:stretch>
        </p:blipFill>
        <p:spPr>
          <a:xfrm>
            <a:off x="4875352" y="209118"/>
            <a:ext cx="3534867" cy="2485810"/>
          </a:xfrm>
          <a:prstGeom prst="rect">
            <a:avLst/>
          </a:prstGeom>
        </p:spPr>
      </p:pic>
      <p:pic>
        <p:nvPicPr>
          <p:cNvPr id="11" name="Picture 10">
            <a:extLst>
              <a:ext uri="{FF2B5EF4-FFF2-40B4-BE49-F238E27FC236}">
                <a16:creationId xmlns:a16="http://schemas.microsoft.com/office/drawing/2014/main" id="{839ABA49-FD5C-609C-C775-F714A490BFEE}"/>
              </a:ext>
            </a:extLst>
          </p:cNvPr>
          <p:cNvPicPr>
            <a:picLocks noChangeAspect="1"/>
          </p:cNvPicPr>
          <p:nvPr/>
        </p:nvPicPr>
        <p:blipFill>
          <a:blip r:embed="rId3"/>
          <a:stretch>
            <a:fillRect/>
          </a:stretch>
        </p:blipFill>
        <p:spPr>
          <a:xfrm>
            <a:off x="7949773" y="2232867"/>
            <a:ext cx="3908430" cy="2253712"/>
          </a:xfrm>
          <a:prstGeom prst="rect">
            <a:avLst/>
          </a:prstGeom>
          <a:ln>
            <a:solidFill>
              <a:schemeClr val="accent5"/>
            </a:solidFill>
          </a:ln>
        </p:spPr>
      </p:pic>
      <p:sp>
        <p:nvSpPr>
          <p:cNvPr id="12" name="TextBox 11">
            <a:extLst>
              <a:ext uri="{FF2B5EF4-FFF2-40B4-BE49-F238E27FC236}">
                <a16:creationId xmlns:a16="http://schemas.microsoft.com/office/drawing/2014/main" id="{C9F2FD46-FE21-85B9-9BCB-B5607937E4DB}"/>
              </a:ext>
            </a:extLst>
          </p:cNvPr>
          <p:cNvSpPr txBox="1"/>
          <p:nvPr/>
        </p:nvSpPr>
        <p:spPr>
          <a:xfrm>
            <a:off x="4916917" y="2770070"/>
            <a:ext cx="846707" cy="369332"/>
          </a:xfrm>
          <a:prstGeom prst="rect">
            <a:avLst/>
          </a:prstGeom>
          <a:noFill/>
        </p:spPr>
        <p:txBody>
          <a:bodyPr wrap="none" rtlCol="0">
            <a:spAutoFit/>
          </a:bodyPr>
          <a:lstStyle/>
          <a:p>
            <a:r>
              <a:rPr lang="en-US" b="1" dirty="0"/>
              <a:t>VMSG</a:t>
            </a:r>
          </a:p>
        </p:txBody>
      </p:sp>
      <p:sp>
        <p:nvSpPr>
          <p:cNvPr id="13" name="TextBox 12">
            <a:extLst>
              <a:ext uri="{FF2B5EF4-FFF2-40B4-BE49-F238E27FC236}">
                <a16:creationId xmlns:a16="http://schemas.microsoft.com/office/drawing/2014/main" id="{AA5FF344-CE39-BB68-ED10-411F363F8799}"/>
              </a:ext>
            </a:extLst>
          </p:cNvPr>
          <p:cNvSpPr txBox="1"/>
          <p:nvPr/>
        </p:nvSpPr>
        <p:spPr>
          <a:xfrm>
            <a:off x="9788021" y="1747486"/>
            <a:ext cx="2070182" cy="369332"/>
          </a:xfrm>
          <a:prstGeom prst="rect">
            <a:avLst/>
          </a:prstGeom>
          <a:noFill/>
        </p:spPr>
        <p:txBody>
          <a:bodyPr wrap="none" rtlCol="0">
            <a:spAutoFit/>
          </a:bodyPr>
          <a:lstStyle/>
          <a:p>
            <a:r>
              <a:rPr lang="en-US" b="1" dirty="0" err="1"/>
              <a:t>PowerStandards</a:t>
            </a:r>
            <a:endParaRPr lang="en-US" b="1" dirty="0"/>
          </a:p>
        </p:txBody>
      </p:sp>
    </p:spTree>
    <p:extLst>
      <p:ext uri="{BB962C8B-B14F-4D97-AF65-F5344CB8AC3E}">
        <p14:creationId xmlns:p14="http://schemas.microsoft.com/office/powerpoint/2010/main" val="2876704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FC94015-7C3D-8EDD-CBBC-FE4A6A6B49B1}"/>
              </a:ext>
            </a:extLst>
          </p:cNvPr>
          <p:cNvSpPr/>
          <p:nvPr/>
        </p:nvSpPr>
        <p:spPr>
          <a:xfrm>
            <a:off x="7053546" y="0"/>
            <a:ext cx="5455217" cy="9130145"/>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339" name="Title 5">
            <a:extLst>
              <a:ext uri="{FF2B5EF4-FFF2-40B4-BE49-F238E27FC236}">
                <a16:creationId xmlns:a16="http://schemas.microsoft.com/office/drawing/2014/main" id="{91096CF0-C59A-4B38-B13E-A10950B60842}"/>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br>
              <a:rPr lang="en-US" altLang="en-US" b="1"/>
            </a:br>
            <a:br>
              <a:rPr lang="en-US" altLang="en-US" b="1"/>
            </a:br>
            <a:br>
              <a:rPr lang="en-US" altLang="en-US" b="1"/>
            </a:br>
            <a:endParaRPr lang="en-US" altLang="en-US" b="1"/>
          </a:p>
        </p:txBody>
      </p:sp>
      <p:sp>
        <p:nvSpPr>
          <p:cNvPr id="142340" name="AutoShape 2" descr="Image result for welcome">
            <a:extLst>
              <a:ext uri="{FF2B5EF4-FFF2-40B4-BE49-F238E27FC236}">
                <a16:creationId xmlns:a16="http://schemas.microsoft.com/office/drawing/2014/main" id="{2135ADC3-87F1-43B9-94C6-CA5A30E31B55}"/>
              </a:ext>
            </a:extLst>
          </p:cNvPr>
          <p:cNvSpPr>
            <a:spLocks noChangeAspect="1" noChangeArrowheads="1"/>
          </p:cNvSpPr>
          <p:nvPr/>
        </p:nvSpPr>
        <p:spPr bwMode="auto">
          <a:xfrm>
            <a:off x="1728789" y="-830263"/>
            <a:ext cx="2619375" cy="1743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262626"/>
                </a:solidFill>
                <a:latin typeface="Arial" panose="020B0604020202020204" pitchFamily="34" charset="0"/>
                <a:cs typeface="Arial" panose="020B0604020202020204" pitchFamily="34" charset="0"/>
              </a:defRPr>
            </a:lvl1pPr>
            <a:lvl2pPr marL="742950" indent="-285750">
              <a:defRPr sz="3200">
                <a:solidFill>
                  <a:srgbClr val="262626"/>
                </a:solidFill>
                <a:latin typeface="Arial" panose="020B0604020202020204" pitchFamily="34" charset="0"/>
                <a:cs typeface="Arial" panose="020B0604020202020204" pitchFamily="34" charset="0"/>
              </a:defRPr>
            </a:lvl2pPr>
            <a:lvl3pPr marL="1143000" indent="-228600">
              <a:defRPr sz="3200">
                <a:solidFill>
                  <a:srgbClr val="262626"/>
                </a:solidFill>
                <a:latin typeface="Arial" panose="020B0604020202020204" pitchFamily="34" charset="0"/>
                <a:cs typeface="Arial" panose="020B0604020202020204" pitchFamily="34" charset="0"/>
              </a:defRPr>
            </a:lvl3pPr>
            <a:lvl4pPr marL="1600200" indent="-228600">
              <a:defRPr sz="3200">
                <a:solidFill>
                  <a:srgbClr val="262626"/>
                </a:solidFill>
                <a:latin typeface="Arial" panose="020B0604020202020204" pitchFamily="34" charset="0"/>
                <a:cs typeface="Arial" panose="020B0604020202020204" pitchFamily="34" charset="0"/>
              </a:defRPr>
            </a:lvl4pPr>
            <a:lvl5pPr marL="2057400" indent="-228600">
              <a:defRPr sz="3200">
                <a:solidFill>
                  <a:srgbClr val="26262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200">
                <a:solidFill>
                  <a:srgbClr val="26262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200">
                <a:solidFill>
                  <a:srgbClr val="26262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200">
                <a:solidFill>
                  <a:srgbClr val="26262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200">
                <a:solidFill>
                  <a:srgbClr val="262626"/>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3200" b="0" i="0" u="none" strike="noStrike" kern="1200" cap="none" spc="0" normalizeH="0" baseline="0" noProof="0">
              <a:ln>
                <a:noFill/>
              </a:ln>
              <a:solidFill>
                <a:srgbClr val="262626"/>
              </a:solidFill>
              <a:effectLst/>
              <a:uLnTx/>
              <a:uFillTx/>
              <a:latin typeface="Segoe UI" panose="020B0502040204020203" pitchFamily="34" charset="0"/>
              <a:ea typeface="+mn-ea"/>
              <a:cs typeface="Segoe UI" panose="020B0502040204020203" pitchFamily="34" charset="0"/>
            </a:endParaRPr>
          </a:p>
        </p:txBody>
      </p:sp>
      <p:sp>
        <p:nvSpPr>
          <p:cNvPr id="3" name="TextBox 2">
            <a:extLst>
              <a:ext uri="{FF2B5EF4-FFF2-40B4-BE49-F238E27FC236}">
                <a16:creationId xmlns:a16="http://schemas.microsoft.com/office/drawing/2014/main" id="{571D8BE1-DE0F-449D-AB2C-6958C9DBB66C}"/>
              </a:ext>
            </a:extLst>
          </p:cNvPr>
          <p:cNvSpPr txBox="1"/>
          <p:nvPr/>
        </p:nvSpPr>
        <p:spPr>
          <a:xfrm>
            <a:off x="1100519" y="643767"/>
            <a:ext cx="4925568"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a:ln>
                  <a:noFill/>
                </a:ln>
                <a:solidFill>
                  <a:schemeClr val="accent1"/>
                </a:solidFill>
                <a:effectLst/>
                <a:uLnTx/>
                <a:uFillTx/>
                <a:latin typeface="Open Sans" panose="020B0606030504020204" pitchFamily="34" charset="0"/>
                <a:ea typeface="Open Sans" panose="020B0606030504020204" pitchFamily="34" charset="0"/>
                <a:cs typeface="Open Sans" panose="020B0606030504020204" pitchFamily="34" charset="0"/>
              </a:rPr>
              <a:t>Thank you.</a:t>
            </a:r>
          </a:p>
        </p:txBody>
      </p:sp>
      <p:sp>
        <p:nvSpPr>
          <p:cNvPr id="6" name="Rectangle 5">
            <a:extLst>
              <a:ext uri="{FF2B5EF4-FFF2-40B4-BE49-F238E27FC236}">
                <a16:creationId xmlns:a16="http://schemas.microsoft.com/office/drawing/2014/main" id="{DD8316DB-BCBB-4782-9F0C-5A77A4E8C218}"/>
              </a:ext>
            </a:extLst>
          </p:cNvPr>
          <p:cNvSpPr/>
          <p:nvPr/>
        </p:nvSpPr>
        <p:spPr>
          <a:xfrm>
            <a:off x="644788" y="4879022"/>
            <a:ext cx="5837029" cy="1077218"/>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Open Sans" panose="020B0606030504020204" pitchFamily="34" charset="0"/>
                <a:ea typeface="Open Sans" panose="020B0606030504020204" pitchFamily="34" charset="0"/>
                <a:cs typeface="Open Sans" panose="020B0606030504020204" pitchFamily="34" charset="0"/>
              </a:rPr>
              <a:t>The North Carolina Local Health Department Accreditation Program is part of the North Carolina Institute for Public Health at the Gillings School of Global Public Health at the University of North Carolina at Chapel Hill.</a:t>
            </a:r>
          </a:p>
        </p:txBody>
      </p:sp>
      <p:sp>
        <p:nvSpPr>
          <p:cNvPr id="2" name="TextBox 1">
            <a:extLst>
              <a:ext uri="{FF2B5EF4-FFF2-40B4-BE49-F238E27FC236}">
                <a16:creationId xmlns:a16="http://schemas.microsoft.com/office/drawing/2014/main" id="{08F6EFC0-3F4E-4F0E-8CEB-824A6F683A46}"/>
              </a:ext>
            </a:extLst>
          </p:cNvPr>
          <p:cNvSpPr txBox="1"/>
          <p:nvPr/>
        </p:nvSpPr>
        <p:spPr>
          <a:xfrm>
            <a:off x="1012936" y="1922204"/>
            <a:ext cx="5100735" cy="1323439"/>
          </a:xfrm>
          <a:prstGeom prst="rect">
            <a:avLst/>
          </a:prstGeom>
          <a:noFill/>
        </p:spPr>
        <p:txBody>
          <a:bodyPr wrap="square" lIns="91440" tIns="45720" rIns="91440" bIns="45720" rtlCol="0" anchor="t">
            <a:spAutoFit/>
          </a:bodyPr>
          <a:lstStyle/>
          <a:p>
            <a:pPr algn="ctr">
              <a:spcBef>
                <a:spcPct val="20000"/>
              </a:spcBef>
              <a:defRPr/>
            </a:pPr>
            <a:r>
              <a:rPr lang="en-US" altLang="en-US" sz="2000" b="1">
                <a:latin typeface="Open Sans"/>
                <a:ea typeface="Open Sans"/>
                <a:cs typeface="Open Sans"/>
              </a:rPr>
              <a:t>Margaret Benson Nemitz</a:t>
            </a:r>
            <a:br>
              <a:rPr lang="en-US" altLang="en-US" sz="2000" b="1" i="0" u="none" strike="noStrike" kern="1200" cap="none" spc="0" normalizeH="0" baseline="0" noProof="0">
                <a:ln>
                  <a:noFill/>
                </a:ln>
                <a:effectLst/>
                <a:uLnTx/>
                <a:uFillTx/>
                <a:latin typeface="Open Sans" panose="020B0606030504020204" pitchFamily="34" charset="0"/>
                <a:ea typeface="Open Sans" panose="020B0606030504020204" pitchFamily="34" charset="0"/>
                <a:cs typeface="Open Sans" panose="020B0606030504020204" pitchFamily="34" charset="0"/>
              </a:rPr>
            </a:br>
            <a:r>
              <a:rPr lang="en-US" altLang="en-US" sz="2000">
                <a:latin typeface="Open Sans"/>
                <a:ea typeface="Open Sans"/>
                <a:cs typeface="Open Sans"/>
              </a:rPr>
              <a:t>NCLHDA</a:t>
            </a:r>
            <a:r>
              <a:rPr kumimoji="0" lang="en-US" altLang="en-US" sz="2000" b="0" i="0" u="none" strike="noStrike" kern="1200" cap="none" spc="0" normalizeH="0" baseline="0" noProof="0">
                <a:ln>
                  <a:noFill/>
                </a:ln>
                <a:effectLst/>
                <a:uLnTx/>
                <a:uFillTx/>
                <a:latin typeface="Open Sans"/>
                <a:ea typeface="Open Sans"/>
                <a:cs typeface="Open Sans"/>
              </a:rPr>
              <a:t> Administrator</a:t>
            </a:r>
            <a:br>
              <a:rPr lang="en-US" altLang="en-US" sz="2000" b="0" i="0" u="none" strike="noStrike" kern="1200" cap="none" spc="0" normalizeH="0" baseline="0" noProof="0">
                <a:ln>
                  <a:noFill/>
                </a:ln>
                <a:effectLst/>
                <a:uLnTx/>
                <a:uFillTx/>
                <a:latin typeface="Open Sans" panose="020B0606030504020204" pitchFamily="34" charset="0"/>
                <a:ea typeface="Open Sans" panose="020B0606030504020204" pitchFamily="34" charset="0"/>
                <a:cs typeface="Open Sans" panose="020B0606030504020204" pitchFamily="34" charset="0"/>
              </a:rPr>
            </a:br>
            <a:r>
              <a:rPr lang="en-US" altLang="en-US" sz="2000">
                <a:latin typeface="Open Sans"/>
                <a:ea typeface="Open Sans"/>
                <a:cs typeface="Open Sans"/>
              </a:rPr>
              <a:t>Margaret.Nemitz@unc.edu</a:t>
            </a:r>
            <a:br>
              <a:rPr lang="en-US" altLang="en-US" sz="2000" b="0" i="0" u="none" strike="noStrike" kern="1200" cap="none" spc="0" normalizeH="0" baseline="0" noProof="0">
                <a:ln>
                  <a:noFill/>
                </a:ln>
                <a:effectLst/>
                <a:uLnTx/>
                <a:uFillTx/>
                <a:latin typeface="Open Sans" panose="020B0606030504020204" pitchFamily="34" charset="0"/>
                <a:ea typeface="Open Sans" panose="020B0606030504020204" pitchFamily="34" charset="0"/>
                <a:cs typeface="Open Sans" panose="020B0606030504020204" pitchFamily="34" charset="0"/>
              </a:rPr>
            </a:br>
            <a:endParaRPr lang="en-US" altLang="en-US" sz="2000" b="0" i="0" u="none" strike="noStrike" kern="1200" cap="none" spc="0" normalizeH="0" baseline="0" noProof="0">
              <a:ln>
                <a:noFill/>
              </a:ln>
              <a:effectLst/>
              <a:uLnTx/>
              <a:uFillTx/>
              <a:latin typeface="Open Sans"/>
              <a:ea typeface="Open Sans"/>
              <a:cs typeface="Open Sans"/>
            </a:endParaRPr>
          </a:p>
        </p:txBody>
      </p:sp>
      <p:sp>
        <p:nvSpPr>
          <p:cNvPr id="4" name="TextBox 3">
            <a:extLst>
              <a:ext uri="{FF2B5EF4-FFF2-40B4-BE49-F238E27FC236}">
                <a16:creationId xmlns:a16="http://schemas.microsoft.com/office/drawing/2014/main" id="{527D6E50-9B51-4EA1-9661-84F1E1B16253}"/>
              </a:ext>
            </a:extLst>
          </p:cNvPr>
          <p:cNvSpPr txBox="1"/>
          <p:nvPr/>
        </p:nvSpPr>
        <p:spPr>
          <a:xfrm>
            <a:off x="1802584" y="3572924"/>
            <a:ext cx="3521439" cy="646331"/>
          </a:xfrm>
          <a:prstGeom prst="rect">
            <a:avLst/>
          </a:prstGeom>
          <a:noFill/>
        </p:spPr>
        <p:txBody>
          <a:bodyPr wrap="square" rtlCol="0">
            <a:spAutoFit/>
          </a:bodyPr>
          <a:lstStyle/>
          <a:p>
            <a:pPr algn="ctr"/>
            <a:r>
              <a:rPr lang="en-US">
                <a:latin typeface="Open Sans" panose="020B0606030504020204" pitchFamily="34" charset="0"/>
                <a:ea typeface="Open Sans" panose="020B0606030504020204" pitchFamily="34" charset="0"/>
                <a:cs typeface="Open Sans" panose="020B0606030504020204" pitchFamily="34" charset="0"/>
              </a:rPr>
              <a:t>Email us: NCLHDaccreditation@unc.edu</a:t>
            </a:r>
          </a:p>
        </p:txBody>
      </p:sp>
    </p:spTree>
    <p:custDataLst>
      <p:tags r:id="rId1"/>
    </p:custDataLst>
    <p:extLst>
      <p:ext uri="{BB962C8B-B14F-4D97-AF65-F5344CB8AC3E}">
        <p14:creationId xmlns:p14="http://schemas.microsoft.com/office/powerpoint/2010/main" val="1095864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C31C8-C752-0113-35F3-2FB74091FD91}"/>
              </a:ext>
            </a:extLst>
          </p:cNvPr>
          <p:cNvSpPr>
            <a:spLocks noGrp="1"/>
          </p:cNvSpPr>
          <p:nvPr>
            <p:ph type="title"/>
          </p:nvPr>
        </p:nvSpPr>
        <p:spPr/>
        <p:txBody>
          <a:bodyPr/>
          <a:lstStyle/>
          <a:p>
            <a:r>
              <a:rPr lang="en-US" dirty="0"/>
              <a:t>Topics for Today</a:t>
            </a:r>
          </a:p>
        </p:txBody>
      </p:sp>
      <p:graphicFrame>
        <p:nvGraphicFramePr>
          <p:cNvPr id="4" name="Content Placeholder 3">
            <a:extLst>
              <a:ext uri="{FF2B5EF4-FFF2-40B4-BE49-F238E27FC236}">
                <a16:creationId xmlns:a16="http://schemas.microsoft.com/office/drawing/2014/main" id="{8280F7A1-3160-D54D-7888-41568FCAD1D1}"/>
              </a:ext>
            </a:extLst>
          </p:cNvPr>
          <p:cNvGraphicFramePr>
            <a:graphicFrameLocks noGrp="1"/>
          </p:cNvGraphicFramePr>
          <p:nvPr>
            <p:ph idx="1"/>
            <p:extLst>
              <p:ext uri="{D42A27DB-BD31-4B8C-83A1-F6EECF244321}">
                <p14:modId xmlns:p14="http://schemas.microsoft.com/office/powerpoint/2010/main" val="1560949230"/>
              </p:ext>
            </p:extLst>
          </p:nvPr>
        </p:nvGraphicFramePr>
        <p:xfrm>
          <a:off x="838200" y="2050025"/>
          <a:ext cx="10515600" cy="38963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0019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1F3C2-AE5B-3F21-449E-2271D2578A90}"/>
              </a:ext>
            </a:extLst>
          </p:cNvPr>
          <p:cNvSpPr>
            <a:spLocks noGrp="1"/>
          </p:cNvSpPr>
          <p:nvPr>
            <p:ph type="title"/>
          </p:nvPr>
        </p:nvSpPr>
        <p:spPr/>
        <p:txBody>
          <a:bodyPr/>
          <a:lstStyle/>
          <a:p>
            <a:r>
              <a:rPr lang="en-US" dirty="0"/>
              <a:t>Strategic Updates</a:t>
            </a:r>
          </a:p>
        </p:txBody>
      </p:sp>
      <p:graphicFrame>
        <p:nvGraphicFramePr>
          <p:cNvPr id="3" name="Diagram 2">
            <a:extLst>
              <a:ext uri="{FF2B5EF4-FFF2-40B4-BE49-F238E27FC236}">
                <a16:creationId xmlns:a16="http://schemas.microsoft.com/office/drawing/2014/main" id="{9FEE9339-578A-2C47-3A0F-43329CEAB304}"/>
              </a:ext>
            </a:extLst>
          </p:cNvPr>
          <p:cNvGraphicFramePr/>
          <p:nvPr>
            <p:extLst>
              <p:ext uri="{D42A27DB-BD31-4B8C-83A1-F6EECF244321}">
                <p14:modId xmlns:p14="http://schemas.microsoft.com/office/powerpoint/2010/main" val="2705224766"/>
              </p:ext>
            </p:extLst>
          </p:nvPr>
        </p:nvGraphicFramePr>
        <p:xfrm>
          <a:off x="4660489" y="639233"/>
          <a:ext cx="7027107"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Graphic 4" descr="Document with solid fill">
            <a:extLst>
              <a:ext uri="{FF2B5EF4-FFF2-40B4-BE49-F238E27FC236}">
                <a16:creationId xmlns:a16="http://schemas.microsoft.com/office/drawing/2014/main" id="{25E6E262-BC45-F47A-4B23-2D8CC6D9B12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989871" y="1199885"/>
            <a:ext cx="914400" cy="914400"/>
          </a:xfrm>
          <a:prstGeom prst="rect">
            <a:avLst/>
          </a:prstGeom>
        </p:spPr>
      </p:pic>
      <p:pic>
        <p:nvPicPr>
          <p:cNvPr id="7" name="Graphic 6" descr="Acquisition with solid fill">
            <a:extLst>
              <a:ext uri="{FF2B5EF4-FFF2-40B4-BE49-F238E27FC236}">
                <a16:creationId xmlns:a16="http://schemas.microsoft.com/office/drawing/2014/main" id="{9E43F35D-5941-AE6E-2628-C0A9FAD27B1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343832" y="2949572"/>
            <a:ext cx="914400" cy="914400"/>
          </a:xfrm>
          <a:prstGeom prst="rect">
            <a:avLst/>
          </a:prstGeom>
        </p:spPr>
      </p:pic>
      <p:pic>
        <p:nvPicPr>
          <p:cNvPr id="9" name="Graphic 8" descr="Add with solid fill">
            <a:extLst>
              <a:ext uri="{FF2B5EF4-FFF2-40B4-BE49-F238E27FC236}">
                <a16:creationId xmlns:a16="http://schemas.microsoft.com/office/drawing/2014/main" id="{6C2B339D-1141-FD7A-F00D-587E35082610}"/>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989871" y="4503736"/>
            <a:ext cx="914400" cy="914400"/>
          </a:xfrm>
          <a:prstGeom prst="rect">
            <a:avLst/>
          </a:prstGeom>
        </p:spPr>
      </p:pic>
    </p:spTree>
    <p:extLst>
      <p:ext uri="{BB962C8B-B14F-4D97-AF65-F5344CB8AC3E}">
        <p14:creationId xmlns:p14="http://schemas.microsoft.com/office/powerpoint/2010/main" val="4045015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19EE7-A8F4-F85B-FFBD-F645D35C81E4}"/>
              </a:ext>
            </a:extLst>
          </p:cNvPr>
          <p:cNvSpPr>
            <a:spLocks noGrp="1"/>
          </p:cNvSpPr>
          <p:nvPr>
            <p:ph type="title"/>
          </p:nvPr>
        </p:nvSpPr>
        <p:spPr/>
        <p:txBody>
          <a:bodyPr/>
          <a:lstStyle/>
          <a:p>
            <a:r>
              <a:rPr lang="en-US"/>
              <a:t>Process to Date</a:t>
            </a:r>
          </a:p>
        </p:txBody>
      </p:sp>
      <p:sp>
        <p:nvSpPr>
          <p:cNvPr id="3" name="Content Placeholder 2">
            <a:extLst>
              <a:ext uri="{FF2B5EF4-FFF2-40B4-BE49-F238E27FC236}">
                <a16:creationId xmlns:a16="http://schemas.microsoft.com/office/drawing/2014/main" id="{30996175-CB6D-23A7-EC8E-56B7B08EECBA}"/>
              </a:ext>
            </a:extLst>
          </p:cNvPr>
          <p:cNvSpPr>
            <a:spLocks noGrp="1"/>
          </p:cNvSpPr>
          <p:nvPr>
            <p:ph idx="1"/>
          </p:nvPr>
        </p:nvSpPr>
        <p:spPr>
          <a:xfrm>
            <a:off x="838200" y="1963641"/>
            <a:ext cx="3009405" cy="4351338"/>
          </a:xfrm>
        </p:spPr>
        <p:txBody>
          <a:bodyPr>
            <a:normAutofit/>
          </a:bodyPr>
          <a:lstStyle/>
          <a:p>
            <a:pPr marL="0" indent="0">
              <a:buNone/>
            </a:pPr>
            <a:r>
              <a:rPr lang="en-US"/>
              <a:t>Multi-year revision process </a:t>
            </a:r>
          </a:p>
          <a:p>
            <a:r>
              <a:rPr lang="en-US" sz="2000"/>
              <a:t>Phase 1: Updating HDSAI Interpretation Document</a:t>
            </a:r>
          </a:p>
          <a:p>
            <a:r>
              <a:rPr lang="en-US" sz="2000"/>
              <a:t>Phase 2: Evaluation</a:t>
            </a:r>
          </a:p>
          <a:p>
            <a:r>
              <a:rPr lang="en-US" sz="2000"/>
              <a:t>Phase 3: Modifying rule language</a:t>
            </a:r>
          </a:p>
          <a:p>
            <a:endParaRPr lang="en-US"/>
          </a:p>
        </p:txBody>
      </p:sp>
      <p:graphicFrame>
        <p:nvGraphicFramePr>
          <p:cNvPr id="4" name="Diagram 3">
            <a:extLst>
              <a:ext uri="{FF2B5EF4-FFF2-40B4-BE49-F238E27FC236}">
                <a16:creationId xmlns:a16="http://schemas.microsoft.com/office/drawing/2014/main" id="{59CF1BC7-BA77-5AA4-8ACE-20960758A851}"/>
              </a:ext>
            </a:extLst>
          </p:cNvPr>
          <p:cNvGraphicFramePr/>
          <p:nvPr/>
        </p:nvGraphicFramePr>
        <p:xfrm>
          <a:off x="3847605" y="1963641"/>
          <a:ext cx="7506195" cy="45252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a:extLst>
              <a:ext uri="{FF2B5EF4-FFF2-40B4-BE49-F238E27FC236}">
                <a16:creationId xmlns:a16="http://schemas.microsoft.com/office/drawing/2014/main" id="{10199278-1291-A44A-AF98-10184102E2A7}"/>
              </a:ext>
            </a:extLst>
          </p:cNvPr>
          <p:cNvSpPr/>
          <p:nvPr/>
        </p:nvSpPr>
        <p:spPr>
          <a:xfrm>
            <a:off x="8989453" y="1976519"/>
            <a:ext cx="2240924" cy="1964415"/>
          </a:xfrm>
          <a:prstGeom prst="rect">
            <a:avLst/>
          </a:prstGeom>
          <a:noFill/>
          <a:ln w="57150">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5622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C26F4-0F59-E51E-349C-11535B57FD7E}"/>
              </a:ext>
            </a:extLst>
          </p:cNvPr>
          <p:cNvSpPr>
            <a:spLocks noGrp="1"/>
          </p:cNvSpPr>
          <p:nvPr>
            <p:ph type="title"/>
          </p:nvPr>
        </p:nvSpPr>
        <p:spPr/>
        <p:txBody>
          <a:bodyPr/>
          <a:lstStyle/>
          <a:p>
            <a:r>
              <a:rPr lang="en-US" dirty="0"/>
              <a:t>Updating Administrative Rules</a:t>
            </a:r>
          </a:p>
        </p:txBody>
      </p:sp>
      <p:sp>
        <p:nvSpPr>
          <p:cNvPr id="4" name="Content Placeholder 3">
            <a:extLst>
              <a:ext uri="{FF2B5EF4-FFF2-40B4-BE49-F238E27FC236}">
                <a16:creationId xmlns:a16="http://schemas.microsoft.com/office/drawing/2014/main" id="{68E15555-5BCF-1E28-AF43-077EC7C7EF36}"/>
              </a:ext>
            </a:extLst>
          </p:cNvPr>
          <p:cNvSpPr txBox="1">
            <a:spLocks/>
          </p:cNvSpPr>
          <p:nvPr/>
        </p:nvSpPr>
        <p:spPr>
          <a:xfrm>
            <a:off x="838200" y="2027646"/>
            <a:ext cx="5048693" cy="3407387"/>
          </a:xfrm>
          <a:prstGeom prst="rect">
            <a:avLst/>
          </a:prstGeom>
          <a:solidFill>
            <a:schemeClr val="accent6">
              <a:lumMod val="20000"/>
              <a:lumOff val="80000"/>
            </a:schemeClr>
          </a:solidFill>
        </p:spPr>
        <p:txBody>
          <a:bodyPr vert="horz" lIns="182880" tIns="182880" rIns="182880" bIns="182880" rtlCol="0">
            <a:normAutofit fontScale="625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t>48C (Currently 48A)</a:t>
            </a:r>
          </a:p>
          <a:p>
            <a:r>
              <a:rPr lang="en-US" dirty="0"/>
              <a:t>Purpose</a:t>
            </a:r>
          </a:p>
          <a:p>
            <a:r>
              <a:rPr lang="en-US" dirty="0"/>
              <a:t>Definitions</a:t>
            </a:r>
          </a:p>
          <a:p>
            <a:r>
              <a:rPr lang="en-US" dirty="0"/>
              <a:t>Self-Assessment</a:t>
            </a:r>
          </a:p>
          <a:p>
            <a:r>
              <a:rPr lang="en-US" dirty="0"/>
              <a:t>Site Visit</a:t>
            </a:r>
          </a:p>
          <a:p>
            <a:r>
              <a:rPr lang="en-US" dirty="0"/>
              <a:t>Board Action</a:t>
            </a:r>
          </a:p>
          <a:p>
            <a:r>
              <a:rPr lang="en-US" dirty="0"/>
              <a:t>Informal Review Procedures</a:t>
            </a:r>
          </a:p>
          <a:p>
            <a:r>
              <a:rPr lang="en-US" dirty="0"/>
              <a:t>Applying for Accreditation</a:t>
            </a:r>
          </a:p>
        </p:txBody>
      </p:sp>
      <p:sp>
        <p:nvSpPr>
          <p:cNvPr id="5" name="Content Placeholder 4">
            <a:extLst>
              <a:ext uri="{FF2B5EF4-FFF2-40B4-BE49-F238E27FC236}">
                <a16:creationId xmlns:a16="http://schemas.microsoft.com/office/drawing/2014/main" id="{EDA38356-A896-030E-CF50-9C568E93181B}"/>
              </a:ext>
            </a:extLst>
          </p:cNvPr>
          <p:cNvSpPr txBox="1">
            <a:spLocks/>
          </p:cNvSpPr>
          <p:nvPr/>
        </p:nvSpPr>
        <p:spPr>
          <a:xfrm>
            <a:off x="6305106" y="2027646"/>
            <a:ext cx="5048693" cy="3407387"/>
          </a:xfrm>
          <a:prstGeom prst="rect">
            <a:avLst/>
          </a:prstGeom>
          <a:solidFill>
            <a:schemeClr val="accent3">
              <a:lumMod val="20000"/>
              <a:lumOff val="80000"/>
            </a:schemeClr>
          </a:solidFill>
        </p:spPr>
        <p:txBody>
          <a:bodyPr lIns="182880" tIns="182880" rIns="182880" bIns="18288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b="1" dirty="0"/>
              <a:t>48D (Currently 48B)</a:t>
            </a:r>
          </a:p>
          <a:p>
            <a:r>
              <a:rPr lang="en-US" sz="1800" dirty="0"/>
              <a:t>Accreditation Requirements</a:t>
            </a:r>
          </a:p>
          <a:p>
            <a:r>
              <a:rPr lang="en-US" sz="1800" dirty="0"/>
              <a:t>Standards &amp; Activities</a:t>
            </a:r>
          </a:p>
          <a:p>
            <a:pPr lvl="1"/>
            <a:r>
              <a:rPr lang="en-US" sz="1800" dirty="0"/>
              <a:t>11 standards, 45 activities</a:t>
            </a:r>
          </a:p>
        </p:txBody>
      </p:sp>
      <p:sp>
        <p:nvSpPr>
          <p:cNvPr id="6" name="Rectangle 5">
            <a:extLst>
              <a:ext uri="{FF2B5EF4-FFF2-40B4-BE49-F238E27FC236}">
                <a16:creationId xmlns:a16="http://schemas.microsoft.com/office/drawing/2014/main" id="{A6B237BF-DFE5-E765-DF8F-0C3790322217}"/>
              </a:ext>
            </a:extLst>
          </p:cNvPr>
          <p:cNvSpPr/>
          <p:nvPr/>
        </p:nvSpPr>
        <p:spPr>
          <a:xfrm>
            <a:off x="4230843" y="4797079"/>
            <a:ext cx="3730313" cy="1275907"/>
          </a:xfrm>
          <a:prstGeom prst="rect">
            <a:avLst/>
          </a:prstGeom>
          <a:solidFill>
            <a:schemeClr val="bg1"/>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Draft approved by NCLDHA Board during March meeting</a:t>
            </a:r>
          </a:p>
        </p:txBody>
      </p:sp>
      <p:pic>
        <p:nvPicPr>
          <p:cNvPr id="8" name="Graphic 7" descr="Checkmark with solid fill">
            <a:extLst>
              <a:ext uri="{FF2B5EF4-FFF2-40B4-BE49-F238E27FC236}">
                <a16:creationId xmlns:a16="http://schemas.microsoft.com/office/drawing/2014/main" id="{DE0970BA-AB4F-18C5-31A8-1B5E4FC428B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8800" y="4339879"/>
            <a:ext cx="914400" cy="914400"/>
          </a:xfrm>
          <a:prstGeom prst="rect">
            <a:avLst/>
          </a:prstGeom>
        </p:spPr>
      </p:pic>
    </p:spTree>
    <p:extLst>
      <p:ext uri="{BB962C8B-B14F-4D97-AF65-F5344CB8AC3E}">
        <p14:creationId xmlns:p14="http://schemas.microsoft.com/office/powerpoint/2010/main" val="417120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6405A7-4B5D-22A1-0231-A36F2EB987C3}"/>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A446B45-054D-6188-FDED-3AB872B17A31}"/>
              </a:ext>
            </a:extLst>
          </p:cNvPr>
          <p:cNvSpPr>
            <a:spLocks noGrp="1"/>
          </p:cNvSpPr>
          <p:nvPr>
            <p:ph type="sldNum" sz="quarter" idx="10"/>
          </p:nvPr>
        </p:nvSpPr>
        <p:spPr/>
        <p:txBody>
          <a:bodyPr/>
          <a:lstStyle/>
          <a:p>
            <a:r>
              <a:rPr lang="en-US"/>
              <a:t> </a:t>
            </a:r>
          </a:p>
        </p:txBody>
      </p:sp>
      <p:sp>
        <p:nvSpPr>
          <p:cNvPr id="9" name="Title 8">
            <a:extLst>
              <a:ext uri="{FF2B5EF4-FFF2-40B4-BE49-F238E27FC236}">
                <a16:creationId xmlns:a16="http://schemas.microsoft.com/office/drawing/2014/main" id="{EE2A063E-C9D3-DE8F-6A2D-EF813E57A87D}"/>
              </a:ext>
            </a:extLst>
          </p:cNvPr>
          <p:cNvSpPr>
            <a:spLocks noGrp="1"/>
          </p:cNvSpPr>
          <p:nvPr>
            <p:ph type="title"/>
          </p:nvPr>
        </p:nvSpPr>
        <p:spPr/>
        <p:txBody>
          <a:bodyPr>
            <a:normAutofit fontScale="90000"/>
          </a:bodyPr>
          <a:lstStyle/>
          <a:p>
            <a:r>
              <a:rPr lang="en-US"/>
              <a:t>From 10 Essential Public Health Services to Foundational Capabilities</a:t>
            </a:r>
          </a:p>
        </p:txBody>
      </p:sp>
      <p:sp>
        <p:nvSpPr>
          <p:cNvPr id="8" name="Rectangle 7">
            <a:extLst>
              <a:ext uri="{FF2B5EF4-FFF2-40B4-BE49-F238E27FC236}">
                <a16:creationId xmlns:a16="http://schemas.microsoft.com/office/drawing/2014/main" id="{BDF0D9F9-DFD4-0D84-9DA3-0CA3E559CFF4}"/>
              </a:ext>
            </a:extLst>
          </p:cNvPr>
          <p:cNvSpPr/>
          <p:nvPr/>
        </p:nvSpPr>
        <p:spPr>
          <a:xfrm>
            <a:off x="2830963" y="2896412"/>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C3ADC22-4547-A93A-A37F-0F3CFADC118D}"/>
              </a:ext>
            </a:extLst>
          </p:cNvPr>
          <p:cNvSpPr/>
          <p:nvPr/>
        </p:nvSpPr>
        <p:spPr>
          <a:xfrm>
            <a:off x="3388743" y="2896412"/>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9054428-AB3C-A49F-2598-D010C12EF8DE}"/>
              </a:ext>
            </a:extLst>
          </p:cNvPr>
          <p:cNvSpPr/>
          <p:nvPr/>
        </p:nvSpPr>
        <p:spPr>
          <a:xfrm>
            <a:off x="3946523" y="2896412"/>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B52254D-1EFB-733D-6F6F-7E42C18801E5}"/>
              </a:ext>
            </a:extLst>
          </p:cNvPr>
          <p:cNvSpPr/>
          <p:nvPr/>
        </p:nvSpPr>
        <p:spPr>
          <a:xfrm>
            <a:off x="4504303" y="2896412"/>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21A84AE-B191-A3DF-7821-4AA7CE84A29C}"/>
              </a:ext>
            </a:extLst>
          </p:cNvPr>
          <p:cNvSpPr/>
          <p:nvPr/>
        </p:nvSpPr>
        <p:spPr>
          <a:xfrm>
            <a:off x="5058269" y="2896412"/>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F1A8FB0-B914-DF5A-03F1-B6F39608FF9E}"/>
              </a:ext>
            </a:extLst>
          </p:cNvPr>
          <p:cNvSpPr/>
          <p:nvPr/>
        </p:nvSpPr>
        <p:spPr>
          <a:xfrm>
            <a:off x="6173828" y="2896412"/>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E77DF2E-93EE-57BD-5601-7CF97CEE32D1}"/>
              </a:ext>
            </a:extLst>
          </p:cNvPr>
          <p:cNvSpPr/>
          <p:nvPr/>
        </p:nvSpPr>
        <p:spPr>
          <a:xfrm>
            <a:off x="6731604" y="2896412"/>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C0190BE-66D4-A062-736C-4657F89A3B39}"/>
              </a:ext>
            </a:extLst>
          </p:cNvPr>
          <p:cNvSpPr/>
          <p:nvPr/>
        </p:nvSpPr>
        <p:spPr>
          <a:xfrm>
            <a:off x="5616048" y="2896412"/>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A0EA178-8F25-40BB-1F57-55244CF648F7}"/>
              </a:ext>
            </a:extLst>
          </p:cNvPr>
          <p:cNvSpPr/>
          <p:nvPr/>
        </p:nvSpPr>
        <p:spPr>
          <a:xfrm>
            <a:off x="2830963" y="3421574"/>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023BB5C-79C8-A4A4-AF1C-EA785A80532E}"/>
              </a:ext>
            </a:extLst>
          </p:cNvPr>
          <p:cNvSpPr/>
          <p:nvPr/>
        </p:nvSpPr>
        <p:spPr>
          <a:xfrm>
            <a:off x="3388743" y="3421574"/>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7E01AD5-49CE-8EA5-DF29-05B706CFDC8B}"/>
              </a:ext>
            </a:extLst>
          </p:cNvPr>
          <p:cNvSpPr/>
          <p:nvPr/>
        </p:nvSpPr>
        <p:spPr>
          <a:xfrm>
            <a:off x="3946523" y="3421574"/>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87B0906-F20C-68AB-C118-5ACD920E697B}"/>
              </a:ext>
            </a:extLst>
          </p:cNvPr>
          <p:cNvSpPr/>
          <p:nvPr/>
        </p:nvSpPr>
        <p:spPr>
          <a:xfrm>
            <a:off x="4504303" y="3421574"/>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BE4F0DF-6D65-929A-C2FF-BE842266AD17}"/>
              </a:ext>
            </a:extLst>
          </p:cNvPr>
          <p:cNvSpPr/>
          <p:nvPr/>
        </p:nvSpPr>
        <p:spPr>
          <a:xfrm>
            <a:off x="5058269" y="3421574"/>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9D3E1C88-2BF6-99CA-0E17-46F23F4E90B6}"/>
              </a:ext>
            </a:extLst>
          </p:cNvPr>
          <p:cNvSpPr/>
          <p:nvPr/>
        </p:nvSpPr>
        <p:spPr>
          <a:xfrm>
            <a:off x="6173828" y="3421574"/>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2DBFFAB4-3132-9E18-FD17-D49FF4E589E8}"/>
              </a:ext>
            </a:extLst>
          </p:cNvPr>
          <p:cNvSpPr/>
          <p:nvPr/>
        </p:nvSpPr>
        <p:spPr>
          <a:xfrm>
            <a:off x="7289377"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4FAB938-89AF-51CD-F10D-2E22769ABBF9}"/>
              </a:ext>
            </a:extLst>
          </p:cNvPr>
          <p:cNvSpPr/>
          <p:nvPr/>
        </p:nvSpPr>
        <p:spPr>
          <a:xfrm>
            <a:off x="5616048" y="3421574"/>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55D848B-9CA8-1886-DEF5-2373BC2C1011}"/>
              </a:ext>
            </a:extLst>
          </p:cNvPr>
          <p:cNvSpPr/>
          <p:nvPr/>
        </p:nvSpPr>
        <p:spPr>
          <a:xfrm>
            <a:off x="2830963"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5BDD0AFE-B420-149F-B90E-005ED7EF98BA}"/>
              </a:ext>
            </a:extLst>
          </p:cNvPr>
          <p:cNvSpPr/>
          <p:nvPr/>
        </p:nvSpPr>
        <p:spPr>
          <a:xfrm>
            <a:off x="3388743"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B950332-31AA-D32F-8BFF-4B98B3187001}"/>
              </a:ext>
            </a:extLst>
          </p:cNvPr>
          <p:cNvSpPr/>
          <p:nvPr/>
        </p:nvSpPr>
        <p:spPr>
          <a:xfrm>
            <a:off x="3946523"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B676E202-088F-8D7F-881A-704BDC0559A4}"/>
              </a:ext>
            </a:extLst>
          </p:cNvPr>
          <p:cNvSpPr/>
          <p:nvPr/>
        </p:nvSpPr>
        <p:spPr>
          <a:xfrm>
            <a:off x="4504303"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8B1A2C0F-4283-87BE-90A8-F01E238A42F0}"/>
              </a:ext>
            </a:extLst>
          </p:cNvPr>
          <p:cNvSpPr/>
          <p:nvPr/>
        </p:nvSpPr>
        <p:spPr>
          <a:xfrm>
            <a:off x="5058269"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5ACA2099-B423-8B79-61F2-63154547B702}"/>
              </a:ext>
            </a:extLst>
          </p:cNvPr>
          <p:cNvSpPr/>
          <p:nvPr/>
        </p:nvSpPr>
        <p:spPr>
          <a:xfrm>
            <a:off x="6173828"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227EF0EE-F94D-5407-34F7-0444161B3846}"/>
              </a:ext>
            </a:extLst>
          </p:cNvPr>
          <p:cNvSpPr/>
          <p:nvPr/>
        </p:nvSpPr>
        <p:spPr>
          <a:xfrm>
            <a:off x="6731604"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10A6FEB-04CD-794A-8FA2-81D7BC35AA2C}"/>
              </a:ext>
            </a:extLst>
          </p:cNvPr>
          <p:cNvSpPr/>
          <p:nvPr/>
        </p:nvSpPr>
        <p:spPr>
          <a:xfrm>
            <a:off x="5616048"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21780A21-CEF7-0FC3-16AC-3E1D36216BC7}"/>
              </a:ext>
            </a:extLst>
          </p:cNvPr>
          <p:cNvSpPr/>
          <p:nvPr/>
        </p:nvSpPr>
        <p:spPr>
          <a:xfrm>
            <a:off x="10054442"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9E9F34E0-8FC0-2EB2-DCB4-7A9204212158}"/>
              </a:ext>
            </a:extLst>
          </p:cNvPr>
          <p:cNvSpPr/>
          <p:nvPr/>
        </p:nvSpPr>
        <p:spPr>
          <a:xfrm>
            <a:off x="7847151"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AC48738-4F30-5C41-3E61-074D3EC7038B}"/>
              </a:ext>
            </a:extLst>
          </p:cNvPr>
          <p:cNvSpPr/>
          <p:nvPr/>
        </p:nvSpPr>
        <p:spPr>
          <a:xfrm>
            <a:off x="8956906"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626C34C2-8629-6523-0AFA-8CC77DA42587}"/>
              </a:ext>
            </a:extLst>
          </p:cNvPr>
          <p:cNvSpPr/>
          <p:nvPr/>
        </p:nvSpPr>
        <p:spPr>
          <a:xfrm>
            <a:off x="9505674"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892AD53-1715-F7AC-A327-450EB4A555ED}"/>
              </a:ext>
            </a:extLst>
          </p:cNvPr>
          <p:cNvSpPr/>
          <p:nvPr/>
        </p:nvSpPr>
        <p:spPr>
          <a:xfrm>
            <a:off x="8404925" y="3946736"/>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C82A40F-64D2-935D-1C12-38C396D5525A}"/>
              </a:ext>
            </a:extLst>
          </p:cNvPr>
          <p:cNvSpPr/>
          <p:nvPr/>
        </p:nvSpPr>
        <p:spPr>
          <a:xfrm>
            <a:off x="2830963" y="4471898"/>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F66F8E4E-8D4E-58D1-B1D2-ACF6721224FE}"/>
              </a:ext>
            </a:extLst>
          </p:cNvPr>
          <p:cNvSpPr/>
          <p:nvPr/>
        </p:nvSpPr>
        <p:spPr>
          <a:xfrm>
            <a:off x="3388743" y="4471898"/>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99809DC3-8EB7-763E-E432-1A0A335CBAD2}"/>
              </a:ext>
            </a:extLst>
          </p:cNvPr>
          <p:cNvSpPr/>
          <p:nvPr/>
        </p:nvSpPr>
        <p:spPr>
          <a:xfrm>
            <a:off x="3946523" y="4471898"/>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47C50247-A082-6B29-B5C6-E68BFAC20098}"/>
              </a:ext>
            </a:extLst>
          </p:cNvPr>
          <p:cNvSpPr/>
          <p:nvPr/>
        </p:nvSpPr>
        <p:spPr>
          <a:xfrm>
            <a:off x="4504303" y="4471898"/>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2DB0957E-9B03-A395-36C2-BAFC6554F4E0}"/>
              </a:ext>
            </a:extLst>
          </p:cNvPr>
          <p:cNvSpPr/>
          <p:nvPr/>
        </p:nvSpPr>
        <p:spPr>
          <a:xfrm>
            <a:off x="2830963" y="4997060"/>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FCD0548D-CE50-733F-96D5-F922B2FBCEDE}"/>
              </a:ext>
            </a:extLst>
          </p:cNvPr>
          <p:cNvSpPr/>
          <p:nvPr/>
        </p:nvSpPr>
        <p:spPr>
          <a:xfrm>
            <a:off x="3388743" y="4997060"/>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9E344DC3-8C47-7F08-150C-421403733BF8}"/>
              </a:ext>
            </a:extLst>
          </p:cNvPr>
          <p:cNvSpPr/>
          <p:nvPr/>
        </p:nvSpPr>
        <p:spPr>
          <a:xfrm>
            <a:off x="3946523" y="4997060"/>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487FBCC7-7BFC-39E9-780D-DF26CDBC81AE}"/>
              </a:ext>
            </a:extLst>
          </p:cNvPr>
          <p:cNvSpPr/>
          <p:nvPr/>
        </p:nvSpPr>
        <p:spPr>
          <a:xfrm>
            <a:off x="4504303" y="4997060"/>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BCB22D8B-EC32-B1A1-4568-989869335344}"/>
              </a:ext>
            </a:extLst>
          </p:cNvPr>
          <p:cNvSpPr/>
          <p:nvPr/>
        </p:nvSpPr>
        <p:spPr>
          <a:xfrm>
            <a:off x="5058269" y="4997060"/>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6F4C7ACE-90B7-CE1C-DD61-91638E909478}"/>
              </a:ext>
            </a:extLst>
          </p:cNvPr>
          <p:cNvSpPr/>
          <p:nvPr/>
        </p:nvSpPr>
        <p:spPr>
          <a:xfrm>
            <a:off x="6173828" y="4997060"/>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4C8B2FCF-104F-0CF0-D3B3-A00D84D80AA1}"/>
              </a:ext>
            </a:extLst>
          </p:cNvPr>
          <p:cNvSpPr/>
          <p:nvPr/>
        </p:nvSpPr>
        <p:spPr>
          <a:xfrm>
            <a:off x="6731604" y="4997060"/>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B46E7D72-AF6C-9758-3657-CA6EE4E79825}"/>
              </a:ext>
            </a:extLst>
          </p:cNvPr>
          <p:cNvSpPr/>
          <p:nvPr/>
        </p:nvSpPr>
        <p:spPr>
          <a:xfrm>
            <a:off x="5616048" y="4997060"/>
            <a:ext cx="333632" cy="333632"/>
          </a:xfrm>
          <a:prstGeom prst="rect">
            <a:avLst/>
          </a:prstGeom>
          <a:solidFill>
            <a:schemeClr val="accent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2955B890-077C-0E35-DF85-3E390BB10794}"/>
              </a:ext>
            </a:extLst>
          </p:cNvPr>
          <p:cNvSpPr txBox="1"/>
          <p:nvPr/>
        </p:nvSpPr>
        <p:spPr>
          <a:xfrm>
            <a:off x="499176" y="2871510"/>
            <a:ext cx="2103825" cy="369332"/>
          </a:xfrm>
          <a:prstGeom prst="rect">
            <a:avLst/>
          </a:prstGeom>
          <a:noFill/>
        </p:spPr>
        <p:txBody>
          <a:bodyPr wrap="square" rtlCol="0">
            <a:spAutoFit/>
          </a:bodyPr>
          <a:lstStyle/>
          <a:p>
            <a:pPr algn="r"/>
            <a:r>
              <a:rPr lang="en-US"/>
              <a:t>Assessment</a:t>
            </a:r>
          </a:p>
        </p:txBody>
      </p:sp>
      <p:sp>
        <p:nvSpPr>
          <p:cNvPr id="60" name="TextBox 59">
            <a:extLst>
              <a:ext uri="{FF2B5EF4-FFF2-40B4-BE49-F238E27FC236}">
                <a16:creationId xmlns:a16="http://schemas.microsoft.com/office/drawing/2014/main" id="{FC528439-C54F-FB09-90DD-EF9F093C4A34}"/>
              </a:ext>
            </a:extLst>
          </p:cNvPr>
          <p:cNvSpPr txBox="1"/>
          <p:nvPr/>
        </p:nvSpPr>
        <p:spPr>
          <a:xfrm>
            <a:off x="277092" y="3407971"/>
            <a:ext cx="2325910" cy="369332"/>
          </a:xfrm>
          <a:prstGeom prst="rect">
            <a:avLst/>
          </a:prstGeom>
          <a:noFill/>
        </p:spPr>
        <p:txBody>
          <a:bodyPr wrap="square" rtlCol="0">
            <a:spAutoFit/>
          </a:bodyPr>
          <a:lstStyle/>
          <a:p>
            <a:pPr algn="r"/>
            <a:r>
              <a:rPr lang="en-US" dirty="0"/>
              <a:t>Policy Development</a:t>
            </a:r>
          </a:p>
        </p:txBody>
      </p:sp>
      <p:sp>
        <p:nvSpPr>
          <p:cNvPr id="61" name="TextBox 60">
            <a:extLst>
              <a:ext uri="{FF2B5EF4-FFF2-40B4-BE49-F238E27FC236}">
                <a16:creationId xmlns:a16="http://schemas.microsoft.com/office/drawing/2014/main" id="{98897971-3431-3673-A8F8-403F1E12F8B1}"/>
              </a:ext>
            </a:extLst>
          </p:cNvPr>
          <p:cNvSpPr txBox="1"/>
          <p:nvPr/>
        </p:nvSpPr>
        <p:spPr>
          <a:xfrm>
            <a:off x="508188" y="3946736"/>
            <a:ext cx="2103825" cy="369332"/>
          </a:xfrm>
          <a:prstGeom prst="rect">
            <a:avLst/>
          </a:prstGeom>
          <a:noFill/>
        </p:spPr>
        <p:txBody>
          <a:bodyPr wrap="square" rtlCol="0">
            <a:spAutoFit/>
          </a:bodyPr>
          <a:lstStyle/>
          <a:p>
            <a:pPr algn="r"/>
            <a:r>
              <a:rPr lang="en-US"/>
              <a:t>Assurance</a:t>
            </a:r>
          </a:p>
        </p:txBody>
      </p:sp>
      <p:sp>
        <p:nvSpPr>
          <p:cNvPr id="62" name="TextBox 61">
            <a:extLst>
              <a:ext uri="{FF2B5EF4-FFF2-40B4-BE49-F238E27FC236}">
                <a16:creationId xmlns:a16="http://schemas.microsoft.com/office/drawing/2014/main" id="{59DD735F-AF80-DF24-2C8B-5623955E9A95}"/>
              </a:ext>
            </a:extLst>
          </p:cNvPr>
          <p:cNvSpPr txBox="1"/>
          <p:nvPr/>
        </p:nvSpPr>
        <p:spPr>
          <a:xfrm>
            <a:off x="508188" y="4483197"/>
            <a:ext cx="2103825" cy="369332"/>
          </a:xfrm>
          <a:prstGeom prst="rect">
            <a:avLst/>
          </a:prstGeom>
          <a:noFill/>
        </p:spPr>
        <p:txBody>
          <a:bodyPr wrap="square" rtlCol="0">
            <a:spAutoFit/>
          </a:bodyPr>
          <a:lstStyle/>
          <a:p>
            <a:pPr algn="r"/>
            <a:r>
              <a:rPr lang="en-US"/>
              <a:t>Facilities &amp; Admin</a:t>
            </a:r>
          </a:p>
        </p:txBody>
      </p:sp>
      <p:sp>
        <p:nvSpPr>
          <p:cNvPr id="63" name="TextBox 62">
            <a:extLst>
              <a:ext uri="{FF2B5EF4-FFF2-40B4-BE49-F238E27FC236}">
                <a16:creationId xmlns:a16="http://schemas.microsoft.com/office/drawing/2014/main" id="{546BE128-3A6A-83FB-3DB9-2C7A5731C7CE}"/>
              </a:ext>
            </a:extLst>
          </p:cNvPr>
          <p:cNvSpPr txBox="1"/>
          <p:nvPr/>
        </p:nvSpPr>
        <p:spPr>
          <a:xfrm>
            <a:off x="508188" y="4981397"/>
            <a:ext cx="2103825" cy="369332"/>
          </a:xfrm>
          <a:prstGeom prst="rect">
            <a:avLst/>
          </a:prstGeom>
          <a:noFill/>
        </p:spPr>
        <p:txBody>
          <a:bodyPr wrap="square" rtlCol="0">
            <a:spAutoFit/>
          </a:bodyPr>
          <a:lstStyle/>
          <a:p>
            <a:pPr algn="r"/>
            <a:r>
              <a:rPr lang="en-US"/>
              <a:t>Governance</a:t>
            </a:r>
          </a:p>
        </p:txBody>
      </p:sp>
    </p:spTree>
    <p:extLst>
      <p:ext uri="{BB962C8B-B14F-4D97-AF65-F5344CB8AC3E}">
        <p14:creationId xmlns:p14="http://schemas.microsoft.com/office/powerpoint/2010/main" val="2978056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4F51E2-B034-A6D9-4CEA-A56138071475}"/>
            </a:ext>
          </a:extLst>
        </p:cNvPr>
        <p:cNvGrpSpPr/>
        <p:nvPr/>
      </p:nvGrpSpPr>
      <p:grpSpPr>
        <a:xfrm>
          <a:off x="0" y="0"/>
          <a:ext cx="0" cy="0"/>
          <a:chOff x="0" y="0"/>
          <a:chExt cx="0" cy="0"/>
        </a:xfrm>
      </p:grpSpPr>
      <p:sp>
        <p:nvSpPr>
          <p:cNvPr id="16" name="TextBox 15">
            <a:extLst>
              <a:ext uri="{FF2B5EF4-FFF2-40B4-BE49-F238E27FC236}">
                <a16:creationId xmlns:a16="http://schemas.microsoft.com/office/drawing/2014/main" id="{464E6FE9-592D-95DE-2F30-E9937CD0B8AF}"/>
              </a:ext>
            </a:extLst>
          </p:cNvPr>
          <p:cNvSpPr txBox="1"/>
          <p:nvPr/>
        </p:nvSpPr>
        <p:spPr>
          <a:xfrm>
            <a:off x="612229" y="4016445"/>
            <a:ext cx="2383393" cy="585216"/>
          </a:xfrm>
          <a:prstGeom prst="rect">
            <a:avLst/>
          </a:prstGeom>
          <a:solidFill>
            <a:schemeClr val="bg1">
              <a:lumMod val="95000"/>
            </a:schemeClr>
          </a:solidFill>
        </p:spPr>
        <p:txBody>
          <a:bodyPr wrap="square" rtlCol="0" anchor="ctr">
            <a:spAutoFit/>
          </a:bodyPr>
          <a:lstStyle/>
          <a:p>
            <a:pPr algn="ctr"/>
            <a:r>
              <a:rPr lang="en-US" sz="1600"/>
              <a:t>Policy Development &amp; Support</a:t>
            </a:r>
          </a:p>
        </p:txBody>
      </p:sp>
      <p:sp>
        <p:nvSpPr>
          <p:cNvPr id="59" name="TextBox 58">
            <a:extLst>
              <a:ext uri="{FF2B5EF4-FFF2-40B4-BE49-F238E27FC236}">
                <a16:creationId xmlns:a16="http://schemas.microsoft.com/office/drawing/2014/main" id="{98AC41DA-4AA0-B29B-0390-C1DBDD85C8F2}"/>
              </a:ext>
            </a:extLst>
          </p:cNvPr>
          <p:cNvSpPr txBox="1"/>
          <p:nvPr/>
        </p:nvSpPr>
        <p:spPr>
          <a:xfrm>
            <a:off x="614369" y="2430339"/>
            <a:ext cx="2386584" cy="584775"/>
          </a:xfrm>
          <a:prstGeom prst="rect">
            <a:avLst/>
          </a:prstGeom>
          <a:solidFill>
            <a:schemeClr val="bg1">
              <a:lumMod val="95000"/>
            </a:schemeClr>
          </a:solidFill>
        </p:spPr>
        <p:txBody>
          <a:bodyPr wrap="square" rtlCol="0" anchor="ctr">
            <a:spAutoFit/>
          </a:bodyPr>
          <a:lstStyle/>
          <a:p>
            <a:pPr algn="ctr"/>
            <a:r>
              <a:rPr lang="en-US" sz="1600"/>
              <a:t>Assessment &amp; Surveillance</a:t>
            </a:r>
          </a:p>
        </p:txBody>
      </p:sp>
      <p:sp>
        <p:nvSpPr>
          <p:cNvPr id="3" name="TextBox 2">
            <a:extLst>
              <a:ext uri="{FF2B5EF4-FFF2-40B4-BE49-F238E27FC236}">
                <a16:creationId xmlns:a16="http://schemas.microsoft.com/office/drawing/2014/main" id="{4620EDA4-D6B2-EC09-8DC9-4993309B3397}"/>
              </a:ext>
            </a:extLst>
          </p:cNvPr>
          <p:cNvSpPr txBox="1"/>
          <p:nvPr/>
        </p:nvSpPr>
        <p:spPr>
          <a:xfrm>
            <a:off x="3473262" y="2419476"/>
            <a:ext cx="2386584" cy="584775"/>
          </a:xfrm>
          <a:prstGeom prst="rect">
            <a:avLst/>
          </a:prstGeom>
          <a:solidFill>
            <a:schemeClr val="bg1">
              <a:lumMod val="95000"/>
            </a:schemeClr>
          </a:solidFill>
        </p:spPr>
        <p:txBody>
          <a:bodyPr wrap="square" rtlCol="0" anchor="ctr">
            <a:spAutoFit/>
          </a:bodyPr>
          <a:lstStyle/>
          <a:p>
            <a:pPr algn="ctr"/>
            <a:r>
              <a:rPr lang="en-US" sz="1600"/>
              <a:t>Community Partnership</a:t>
            </a:r>
          </a:p>
        </p:txBody>
      </p:sp>
      <p:sp>
        <p:nvSpPr>
          <p:cNvPr id="4" name="TextBox 3">
            <a:extLst>
              <a:ext uri="{FF2B5EF4-FFF2-40B4-BE49-F238E27FC236}">
                <a16:creationId xmlns:a16="http://schemas.microsoft.com/office/drawing/2014/main" id="{C32C4122-8C85-228E-F567-88934FF1CA4F}"/>
              </a:ext>
            </a:extLst>
          </p:cNvPr>
          <p:cNvSpPr txBox="1"/>
          <p:nvPr/>
        </p:nvSpPr>
        <p:spPr>
          <a:xfrm>
            <a:off x="6332155" y="2430118"/>
            <a:ext cx="2386584" cy="585216"/>
          </a:xfrm>
          <a:prstGeom prst="rect">
            <a:avLst/>
          </a:prstGeom>
          <a:solidFill>
            <a:schemeClr val="bg1">
              <a:lumMod val="95000"/>
            </a:schemeClr>
          </a:solidFill>
        </p:spPr>
        <p:txBody>
          <a:bodyPr wrap="square" rtlCol="0" anchor="ctr">
            <a:spAutoFit/>
          </a:bodyPr>
          <a:lstStyle/>
          <a:p>
            <a:pPr algn="ctr"/>
            <a:r>
              <a:rPr lang="en-US" sz="1600"/>
              <a:t>Equity</a:t>
            </a:r>
          </a:p>
        </p:txBody>
      </p:sp>
      <p:sp>
        <p:nvSpPr>
          <p:cNvPr id="5" name="TextBox 4">
            <a:extLst>
              <a:ext uri="{FF2B5EF4-FFF2-40B4-BE49-F238E27FC236}">
                <a16:creationId xmlns:a16="http://schemas.microsoft.com/office/drawing/2014/main" id="{A5E95D4E-B8BC-D5C0-10B2-58797CBE18E3}"/>
              </a:ext>
            </a:extLst>
          </p:cNvPr>
          <p:cNvSpPr txBox="1"/>
          <p:nvPr/>
        </p:nvSpPr>
        <p:spPr>
          <a:xfrm>
            <a:off x="9191047" y="2430339"/>
            <a:ext cx="2386584" cy="584775"/>
          </a:xfrm>
          <a:prstGeom prst="rect">
            <a:avLst/>
          </a:prstGeom>
          <a:solidFill>
            <a:schemeClr val="bg1">
              <a:lumMod val="95000"/>
            </a:schemeClr>
          </a:solidFill>
        </p:spPr>
        <p:txBody>
          <a:bodyPr wrap="square" rtlCol="0" anchor="ctr">
            <a:spAutoFit/>
          </a:bodyPr>
          <a:lstStyle/>
          <a:p>
            <a:pPr algn="ctr"/>
            <a:r>
              <a:rPr lang="en-US" sz="1600"/>
              <a:t>Organizational Competencies</a:t>
            </a:r>
          </a:p>
        </p:txBody>
      </p:sp>
      <p:sp>
        <p:nvSpPr>
          <p:cNvPr id="17" name="TextBox 16">
            <a:extLst>
              <a:ext uri="{FF2B5EF4-FFF2-40B4-BE49-F238E27FC236}">
                <a16:creationId xmlns:a16="http://schemas.microsoft.com/office/drawing/2014/main" id="{E9CAD9CC-817C-D066-D27B-0D7494F6938C}"/>
              </a:ext>
            </a:extLst>
          </p:cNvPr>
          <p:cNvSpPr txBox="1"/>
          <p:nvPr/>
        </p:nvSpPr>
        <p:spPr>
          <a:xfrm>
            <a:off x="3478318" y="4023471"/>
            <a:ext cx="2383393" cy="585216"/>
          </a:xfrm>
          <a:prstGeom prst="rect">
            <a:avLst/>
          </a:prstGeom>
          <a:solidFill>
            <a:schemeClr val="bg1">
              <a:lumMod val="95000"/>
            </a:schemeClr>
          </a:solidFill>
        </p:spPr>
        <p:txBody>
          <a:bodyPr wrap="square" rtlCol="0" anchor="ctr">
            <a:spAutoFit/>
          </a:bodyPr>
          <a:lstStyle/>
          <a:p>
            <a:pPr algn="ctr"/>
            <a:r>
              <a:rPr lang="en-US" sz="1600"/>
              <a:t>Accountability &amp; Performance </a:t>
            </a:r>
            <a:r>
              <a:rPr lang="en-US" sz="1600" err="1"/>
              <a:t>Mgmt</a:t>
            </a:r>
            <a:endParaRPr lang="en-US" sz="1600"/>
          </a:p>
        </p:txBody>
      </p:sp>
      <p:sp>
        <p:nvSpPr>
          <p:cNvPr id="18" name="TextBox 17">
            <a:extLst>
              <a:ext uri="{FF2B5EF4-FFF2-40B4-BE49-F238E27FC236}">
                <a16:creationId xmlns:a16="http://schemas.microsoft.com/office/drawing/2014/main" id="{CB4584DB-530C-2C64-F9A0-EF1792361798}"/>
              </a:ext>
            </a:extLst>
          </p:cNvPr>
          <p:cNvSpPr txBox="1"/>
          <p:nvPr/>
        </p:nvSpPr>
        <p:spPr>
          <a:xfrm>
            <a:off x="6335346" y="4027716"/>
            <a:ext cx="2383393" cy="585216"/>
          </a:xfrm>
          <a:prstGeom prst="rect">
            <a:avLst/>
          </a:prstGeom>
          <a:solidFill>
            <a:schemeClr val="bg1">
              <a:lumMod val="95000"/>
            </a:schemeClr>
          </a:solidFill>
        </p:spPr>
        <p:txBody>
          <a:bodyPr wrap="square" rtlCol="0" anchor="ctr">
            <a:spAutoFit/>
          </a:bodyPr>
          <a:lstStyle/>
          <a:p>
            <a:pPr algn="ctr"/>
            <a:r>
              <a:rPr lang="en-US" sz="1600"/>
              <a:t>Emergency Preparedness &amp; Response</a:t>
            </a:r>
          </a:p>
        </p:txBody>
      </p:sp>
      <p:sp>
        <p:nvSpPr>
          <p:cNvPr id="48" name="TextBox 47">
            <a:extLst>
              <a:ext uri="{FF2B5EF4-FFF2-40B4-BE49-F238E27FC236}">
                <a16:creationId xmlns:a16="http://schemas.microsoft.com/office/drawing/2014/main" id="{604C4662-F000-334A-B0E3-61884C5AD094}"/>
              </a:ext>
            </a:extLst>
          </p:cNvPr>
          <p:cNvSpPr txBox="1"/>
          <p:nvPr/>
        </p:nvSpPr>
        <p:spPr>
          <a:xfrm>
            <a:off x="9194238" y="4016445"/>
            <a:ext cx="2383393" cy="585216"/>
          </a:xfrm>
          <a:prstGeom prst="rect">
            <a:avLst/>
          </a:prstGeom>
          <a:solidFill>
            <a:schemeClr val="bg1">
              <a:lumMod val="95000"/>
            </a:schemeClr>
          </a:solidFill>
        </p:spPr>
        <p:txBody>
          <a:bodyPr wrap="square" rtlCol="0" anchor="ctr">
            <a:spAutoFit/>
          </a:bodyPr>
          <a:lstStyle/>
          <a:p>
            <a:pPr algn="ctr"/>
            <a:r>
              <a:rPr lang="en-US" sz="1600"/>
              <a:t>Communications</a:t>
            </a:r>
          </a:p>
        </p:txBody>
      </p:sp>
      <p:sp>
        <p:nvSpPr>
          <p:cNvPr id="2" name="Slide Number Placeholder 1">
            <a:extLst>
              <a:ext uri="{FF2B5EF4-FFF2-40B4-BE49-F238E27FC236}">
                <a16:creationId xmlns:a16="http://schemas.microsoft.com/office/drawing/2014/main" id="{BD0A43D8-CBDC-55F6-B453-E60052B450CF}"/>
              </a:ext>
            </a:extLst>
          </p:cNvPr>
          <p:cNvSpPr>
            <a:spLocks noGrp="1"/>
          </p:cNvSpPr>
          <p:nvPr>
            <p:ph type="sldNum" sz="quarter" idx="10"/>
          </p:nvPr>
        </p:nvSpPr>
        <p:spPr/>
        <p:txBody>
          <a:bodyPr/>
          <a:lstStyle/>
          <a:p>
            <a:r>
              <a:rPr lang="en-US"/>
              <a:t> </a:t>
            </a:r>
          </a:p>
        </p:txBody>
      </p:sp>
      <p:sp>
        <p:nvSpPr>
          <p:cNvPr id="9" name="Title 8">
            <a:extLst>
              <a:ext uri="{FF2B5EF4-FFF2-40B4-BE49-F238E27FC236}">
                <a16:creationId xmlns:a16="http://schemas.microsoft.com/office/drawing/2014/main" id="{379BC7EC-2C16-B5AA-58A1-5C2831F2E9A4}"/>
              </a:ext>
            </a:extLst>
          </p:cNvPr>
          <p:cNvSpPr>
            <a:spLocks noGrp="1"/>
          </p:cNvSpPr>
          <p:nvPr>
            <p:ph type="title"/>
          </p:nvPr>
        </p:nvSpPr>
        <p:spPr/>
        <p:txBody>
          <a:bodyPr>
            <a:normAutofit fontScale="90000"/>
          </a:bodyPr>
          <a:lstStyle/>
          <a:p>
            <a:r>
              <a:rPr lang="en-US"/>
              <a:t>From 10 Essential Public Health Services to Foundational Capabilities</a:t>
            </a:r>
          </a:p>
        </p:txBody>
      </p:sp>
      <p:sp>
        <p:nvSpPr>
          <p:cNvPr id="8" name="Rectangle 7">
            <a:extLst>
              <a:ext uri="{FF2B5EF4-FFF2-40B4-BE49-F238E27FC236}">
                <a16:creationId xmlns:a16="http://schemas.microsoft.com/office/drawing/2014/main" id="{83C10728-F3CE-FDCA-84F2-B4C62C870CED}"/>
              </a:ext>
            </a:extLst>
          </p:cNvPr>
          <p:cNvSpPr/>
          <p:nvPr/>
        </p:nvSpPr>
        <p:spPr>
          <a:xfrm>
            <a:off x="2830963" y="2896412"/>
            <a:ext cx="333632" cy="333632"/>
          </a:xfrm>
          <a:prstGeom prst="rect">
            <a:avLst/>
          </a:prstGeom>
          <a:solidFill>
            <a:schemeClr val="accent1">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93CC722-7101-F29F-AFF5-B55E01ED7FA6}"/>
              </a:ext>
            </a:extLst>
          </p:cNvPr>
          <p:cNvSpPr/>
          <p:nvPr/>
        </p:nvSpPr>
        <p:spPr>
          <a:xfrm>
            <a:off x="3388743" y="2896412"/>
            <a:ext cx="333632" cy="333632"/>
          </a:xfrm>
          <a:prstGeom prst="rect">
            <a:avLst/>
          </a:prstGeom>
          <a:solidFill>
            <a:schemeClr val="accent1">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37E7AA7-B59A-3E05-5A0A-6469576FD76C}"/>
              </a:ext>
            </a:extLst>
          </p:cNvPr>
          <p:cNvSpPr/>
          <p:nvPr/>
        </p:nvSpPr>
        <p:spPr>
          <a:xfrm>
            <a:off x="3946523" y="2896412"/>
            <a:ext cx="333632" cy="333632"/>
          </a:xfrm>
          <a:prstGeom prst="rect">
            <a:avLst/>
          </a:prstGeom>
          <a:solidFill>
            <a:schemeClr val="accent1">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8AB8EFC-1A89-EE24-CDCA-8AF782B746E0}"/>
              </a:ext>
            </a:extLst>
          </p:cNvPr>
          <p:cNvSpPr/>
          <p:nvPr/>
        </p:nvSpPr>
        <p:spPr>
          <a:xfrm>
            <a:off x="4504303" y="2896412"/>
            <a:ext cx="333632" cy="333632"/>
          </a:xfrm>
          <a:prstGeom prst="rect">
            <a:avLst/>
          </a:prstGeom>
          <a:solidFill>
            <a:schemeClr val="accent1">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F6412AE-E81B-8B04-6436-0EC1DB974BF2}"/>
              </a:ext>
            </a:extLst>
          </p:cNvPr>
          <p:cNvSpPr/>
          <p:nvPr/>
        </p:nvSpPr>
        <p:spPr>
          <a:xfrm>
            <a:off x="5058269" y="2896412"/>
            <a:ext cx="333632" cy="333632"/>
          </a:xfrm>
          <a:prstGeom prst="rect">
            <a:avLst/>
          </a:prstGeom>
          <a:solidFill>
            <a:schemeClr val="accent5">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6944B72-CC21-FDA9-8E30-06DDD72CBF40}"/>
              </a:ext>
            </a:extLst>
          </p:cNvPr>
          <p:cNvSpPr/>
          <p:nvPr/>
        </p:nvSpPr>
        <p:spPr>
          <a:xfrm>
            <a:off x="6173828" y="2896412"/>
            <a:ext cx="333632" cy="333632"/>
          </a:xfrm>
          <a:prstGeom prst="rect">
            <a:avLst/>
          </a:prstGeom>
          <a:solidFill>
            <a:schemeClr val="accent1">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3B826F8-33A4-3692-9FB9-0521247C4905}"/>
              </a:ext>
            </a:extLst>
          </p:cNvPr>
          <p:cNvSpPr/>
          <p:nvPr/>
        </p:nvSpPr>
        <p:spPr>
          <a:xfrm>
            <a:off x="6731604" y="2896412"/>
            <a:ext cx="333632" cy="333632"/>
          </a:xfrm>
          <a:prstGeom prst="rect">
            <a:avLst/>
          </a:prstGeom>
          <a:solidFill>
            <a:schemeClr val="accent1">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8657BB2-8A91-5C58-BAA5-26809A4F0D00}"/>
              </a:ext>
            </a:extLst>
          </p:cNvPr>
          <p:cNvSpPr/>
          <p:nvPr/>
        </p:nvSpPr>
        <p:spPr>
          <a:xfrm>
            <a:off x="5616048" y="2896412"/>
            <a:ext cx="333632" cy="333632"/>
          </a:xfrm>
          <a:prstGeom prst="rect">
            <a:avLst/>
          </a:prstGeom>
          <a:solidFill>
            <a:schemeClr val="accent3"/>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5AF65B7-57C3-8CA1-8D0C-E91CF6442935}"/>
              </a:ext>
            </a:extLst>
          </p:cNvPr>
          <p:cNvSpPr/>
          <p:nvPr/>
        </p:nvSpPr>
        <p:spPr>
          <a:xfrm>
            <a:off x="2830963" y="3421574"/>
            <a:ext cx="333632" cy="333632"/>
          </a:xfrm>
          <a:prstGeom prst="rect">
            <a:avLst/>
          </a:prstGeom>
          <a:solidFill>
            <a:schemeClr val="accent5">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6455E044-FF5F-2A1E-E19A-FAC8D38F7383}"/>
              </a:ext>
            </a:extLst>
          </p:cNvPr>
          <p:cNvSpPr/>
          <p:nvPr/>
        </p:nvSpPr>
        <p:spPr>
          <a:xfrm>
            <a:off x="3388743" y="3421574"/>
            <a:ext cx="333632" cy="333632"/>
          </a:xfrm>
          <a:prstGeom prst="rect">
            <a:avLst/>
          </a:prstGeom>
          <a:solidFill>
            <a:schemeClr val="accent5">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2827BCC-F6D8-8F4A-1337-B0E4B952F492}"/>
              </a:ext>
            </a:extLst>
          </p:cNvPr>
          <p:cNvSpPr/>
          <p:nvPr/>
        </p:nvSpPr>
        <p:spPr>
          <a:xfrm>
            <a:off x="3946523" y="3421574"/>
            <a:ext cx="333632" cy="333632"/>
          </a:xfrm>
          <a:prstGeom prst="rect">
            <a:avLst/>
          </a:prstGeom>
          <a:solidFill>
            <a:srgbClr val="009999"/>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3926D959-1AA5-B0C6-D67D-17FE1EC26EB6}"/>
              </a:ext>
            </a:extLst>
          </p:cNvPr>
          <p:cNvSpPr/>
          <p:nvPr/>
        </p:nvSpPr>
        <p:spPr>
          <a:xfrm>
            <a:off x="4504303" y="3421574"/>
            <a:ext cx="333632" cy="333632"/>
          </a:xfrm>
          <a:prstGeom prst="rect">
            <a:avLst/>
          </a:prstGeom>
          <a:solidFill>
            <a:srgbClr val="009999"/>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F0888C2-BA1F-86A5-7F57-88C5E72E1671}"/>
              </a:ext>
            </a:extLst>
          </p:cNvPr>
          <p:cNvSpPr/>
          <p:nvPr/>
        </p:nvSpPr>
        <p:spPr>
          <a:xfrm>
            <a:off x="5058269" y="3421574"/>
            <a:ext cx="333632" cy="333632"/>
          </a:xfrm>
          <a:prstGeom prst="rect">
            <a:avLst/>
          </a:prstGeom>
          <a:solidFill>
            <a:srgbClr val="009999"/>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985322DB-F927-2ED3-DF5C-031215E65D43}"/>
              </a:ext>
            </a:extLst>
          </p:cNvPr>
          <p:cNvSpPr/>
          <p:nvPr/>
        </p:nvSpPr>
        <p:spPr>
          <a:xfrm>
            <a:off x="6173828" y="3421574"/>
            <a:ext cx="333632" cy="333632"/>
          </a:xfrm>
          <a:prstGeom prst="rect">
            <a:avLst/>
          </a:prstGeom>
          <a:solidFill>
            <a:schemeClr val="accent2">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B62C2B7-3721-DCB4-8533-E82D524945EC}"/>
              </a:ext>
            </a:extLst>
          </p:cNvPr>
          <p:cNvSpPr/>
          <p:nvPr/>
        </p:nvSpPr>
        <p:spPr>
          <a:xfrm>
            <a:off x="7289377" y="3946736"/>
            <a:ext cx="333632" cy="333632"/>
          </a:xfrm>
          <a:prstGeom prst="rect">
            <a:avLst/>
          </a:prstGeom>
          <a:solidFill>
            <a:srgbClr val="0000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7C5F4BE-4605-FCAD-2B00-A7351699BCF9}"/>
              </a:ext>
            </a:extLst>
          </p:cNvPr>
          <p:cNvSpPr/>
          <p:nvPr/>
        </p:nvSpPr>
        <p:spPr>
          <a:xfrm>
            <a:off x="5616048" y="3421574"/>
            <a:ext cx="333632" cy="333632"/>
          </a:xfrm>
          <a:prstGeom prst="rect">
            <a:avLst/>
          </a:prstGeom>
          <a:solidFill>
            <a:schemeClr val="accent2">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CE40638-7415-5FCE-1FB9-D5EB54646D5F}"/>
              </a:ext>
            </a:extLst>
          </p:cNvPr>
          <p:cNvSpPr/>
          <p:nvPr/>
        </p:nvSpPr>
        <p:spPr>
          <a:xfrm>
            <a:off x="2830963" y="3946736"/>
            <a:ext cx="333632" cy="333632"/>
          </a:xfrm>
          <a:prstGeom prst="rect">
            <a:avLst/>
          </a:prstGeom>
          <a:solidFill>
            <a:schemeClr val="accent2">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62F7A89-42D8-0F84-28C7-E10A24AD394B}"/>
              </a:ext>
            </a:extLst>
          </p:cNvPr>
          <p:cNvSpPr/>
          <p:nvPr/>
        </p:nvSpPr>
        <p:spPr>
          <a:xfrm>
            <a:off x="3388743" y="3946736"/>
            <a:ext cx="333632" cy="333632"/>
          </a:xfrm>
          <a:prstGeom prst="rect">
            <a:avLst/>
          </a:prstGeom>
          <a:solidFill>
            <a:schemeClr val="accent2">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8A07E520-8F0A-04CA-82E5-34722C1AA82E}"/>
              </a:ext>
            </a:extLst>
          </p:cNvPr>
          <p:cNvSpPr/>
          <p:nvPr/>
        </p:nvSpPr>
        <p:spPr>
          <a:xfrm>
            <a:off x="3946523" y="3946736"/>
            <a:ext cx="333632" cy="333632"/>
          </a:xfrm>
          <a:prstGeom prst="rect">
            <a:avLst/>
          </a:prstGeom>
          <a:solidFill>
            <a:schemeClr val="accent2">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A6A0353-28D0-BA54-EA01-2E0D441CEC30}"/>
              </a:ext>
            </a:extLst>
          </p:cNvPr>
          <p:cNvSpPr/>
          <p:nvPr/>
        </p:nvSpPr>
        <p:spPr>
          <a:xfrm>
            <a:off x="4504303" y="3946736"/>
            <a:ext cx="333632" cy="333632"/>
          </a:xfrm>
          <a:prstGeom prst="rect">
            <a:avLst/>
          </a:prstGeom>
          <a:solidFill>
            <a:schemeClr val="accent4">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BA14CA0F-6389-3D1B-97CB-A2DC049B3E07}"/>
              </a:ext>
            </a:extLst>
          </p:cNvPr>
          <p:cNvSpPr/>
          <p:nvPr/>
        </p:nvSpPr>
        <p:spPr>
          <a:xfrm>
            <a:off x="5058269" y="3946736"/>
            <a:ext cx="333632" cy="333632"/>
          </a:xfrm>
          <a:prstGeom prst="rect">
            <a:avLst/>
          </a:prstGeom>
          <a:solidFill>
            <a:schemeClr val="accent4">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26B5E690-D6F9-6B3A-0968-A166DF16D8BD}"/>
              </a:ext>
            </a:extLst>
          </p:cNvPr>
          <p:cNvSpPr/>
          <p:nvPr/>
        </p:nvSpPr>
        <p:spPr>
          <a:xfrm>
            <a:off x="6173828" y="3946736"/>
            <a:ext cx="333632" cy="333632"/>
          </a:xfrm>
          <a:prstGeom prst="rect">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B59917BB-2D4A-BEF5-4BE9-EF3AB770AF45}"/>
              </a:ext>
            </a:extLst>
          </p:cNvPr>
          <p:cNvSpPr/>
          <p:nvPr/>
        </p:nvSpPr>
        <p:spPr>
          <a:xfrm>
            <a:off x="6731604" y="3946736"/>
            <a:ext cx="333632" cy="333632"/>
          </a:xfrm>
          <a:prstGeom prst="rect">
            <a:avLst/>
          </a:prstGeom>
          <a:solidFill>
            <a:srgbClr val="0000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2EC2EE78-BFCE-F2A5-589A-0F7B17A1219F}"/>
              </a:ext>
            </a:extLst>
          </p:cNvPr>
          <p:cNvSpPr/>
          <p:nvPr/>
        </p:nvSpPr>
        <p:spPr>
          <a:xfrm>
            <a:off x="5616048" y="3946736"/>
            <a:ext cx="333632" cy="333632"/>
          </a:xfrm>
          <a:prstGeom prst="rect">
            <a:avLst/>
          </a:prstGeom>
          <a:solidFill>
            <a:schemeClr val="accent5">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25E35CB5-B0F3-23B6-3E29-745F0B9DFD0B}"/>
              </a:ext>
            </a:extLst>
          </p:cNvPr>
          <p:cNvSpPr/>
          <p:nvPr/>
        </p:nvSpPr>
        <p:spPr>
          <a:xfrm>
            <a:off x="10054442" y="3946736"/>
            <a:ext cx="333632" cy="333632"/>
          </a:xfrm>
          <a:prstGeom prst="rect">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FE99CBBB-D3D6-0362-A8F4-9164162BF97C}"/>
              </a:ext>
            </a:extLst>
          </p:cNvPr>
          <p:cNvSpPr/>
          <p:nvPr/>
        </p:nvSpPr>
        <p:spPr>
          <a:xfrm>
            <a:off x="7847151" y="3946736"/>
            <a:ext cx="333632" cy="333632"/>
          </a:xfrm>
          <a:prstGeom prst="rect">
            <a:avLst/>
          </a:prstGeom>
          <a:solidFill>
            <a:srgbClr val="009999"/>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B853EA18-5EF1-35AE-CFE4-75159527613F}"/>
              </a:ext>
            </a:extLst>
          </p:cNvPr>
          <p:cNvSpPr/>
          <p:nvPr/>
        </p:nvSpPr>
        <p:spPr>
          <a:xfrm>
            <a:off x="8956906" y="3946736"/>
            <a:ext cx="333632" cy="333632"/>
          </a:xfrm>
          <a:prstGeom prst="rect">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30927D9D-4B53-B845-302B-5AD482B43233}"/>
              </a:ext>
            </a:extLst>
          </p:cNvPr>
          <p:cNvSpPr/>
          <p:nvPr/>
        </p:nvSpPr>
        <p:spPr>
          <a:xfrm>
            <a:off x="9505674" y="3946736"/>
            <a:ext cx="333632" cy="333632"/>
          </a:xfrm>
          <a:prstGeom prst="rect">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3FF87473-D2C2-F041-84DE-61DBFF817CA4}"/>
              </a:ext>
            </a:extLst>
          </p:cNvPr>
          <p:cNvSpPr/>
          <p:nvPr/>
        </p:nvSpPr>
        <p:spPr>
          <a:xfrm>
            <a:off x="8404925" y="3946736"/>
            <a:ext cx="333632" cy="333632"/>
          </a:xfrm>
          <a:prstGeom prst="rect">
            <a:avLst/>
          </a:prstGeom>
          <a:solidFill>
            <a:schemeClr val="accent4">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1E4E363D-C50A-D878-2559-1B2B102A7761}"/>
              </a:ext>
            </a:extLst>
          </p:cNvPr>
          <p:cNvSpPr/>
          <p:nvPr/>
        </p:nvSpPr>
        <p:spPr>
          <a:xfrm>
            <a:off x="2830963" y="4471898"/>
            <a:ext cx="333632" cy="333632"/>
          </a:xfrm>
          <a:prstGeom prst="rect">
            <a:avLst/>
          </a:prstGeom>
          <a:solidFill>
            <a:srgbClr val="0000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2275B7A7-71A4-FBFA-9B6E-B599F4B05BE3}"/>
              </a:ext>
            </a:extLst>
          </p:cNvPr>
          <p:cNvSpPr/>
          <p:nvPr/>
        </p:nvSpPr>
        <p:spPr>
          <a:xfrm>
            <a:off x="3388743" y="4471898"/>
            <a:ext cx="333632" cy="333632"/>
          </a:xfrm>
          <a:prstGeom prst="rect">
            <a:avLst/>
          </a:prstGeom>
          <a:solidFill>
            <a:srgbClr val="0000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1B9F19BF-086B-C790-E7F6-548F944BFE45}"/>
              </a:ext>
            </a:extLst>
          </p:cNvPr>
          <p:cNvSpPr/>
          <p:nvPr/>
        </p:nvSpPr>
        <p:spPr>
          <a:xfrm>
            <a:off x="3946523" y="4471898"/>
            <a:ext cx="333632" cy="333632"/>
          </a:xfrm>
          <a:prstGeom prst="rect">
            <a:avLst/>
          </a:prstGeom>
          <a:solidFill>
            <a:srgbClr val="0000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FDADC9C9-0DAB-8B8E-C123-20BD16DC7133}"/>
              </a:ext>
            </a:extLst>
          </p:cNvPr>
          <p:cNvSpPr/>
          <p:nvPr/>
        </p:nvSpPr>
        <p:spPr>
          <a:xfrm>
            <a:off x="4504303" y="4471898"/>
            <a:ext cx="333632" cy="333632"/>
          </a:xfrm>
          <a:prstGeom prst="rect">
            <a:avLst/>
          </a:prstGeom>
          <a:solidFill>
            <a:srgbClr val="0000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657A2734-B255-3F99-CEEC-1923CE8D2441}"/>
              </a:ext>
            </a:extLst>
          </p:cNvPr>
          <p:cNvSpPr/>
          <p:nvPr/>
        </p:nvSpPr>
        <p:spPr>
          <a:xfrm>
            <a:off x="2830963" y="4997060"/>
            <a:ext cx="333632" cy="333632"/>
          </a:xfrm>
          <a:prstGeom prst="rect">
            <a:avLst/>
          </a:prstGeom>
          <a:solidFill>
            <a:schemeClr val="accent2">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8EDCF3CB-D712-CB21-AC48-98650187E362}"/>
              </a:ext>
            </a:extLst>
          </p:cNvPr>
          <p:cNvSpPr/>
          <p:nvPr/>
        </p:nvSpPr>
        <p:spPr>
          <a:xfrm>
            <a:off x="3388743" y="4997060"/>
            <a:ext cx="333632" cy="333632"/>
          </a:xfrm>
          <a:prstGeom prst="rect">
            <a:avLst/>
          </a:prstGeom>
          <a:solidFill>
            <a:schemeClr val="accent2">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1898D88B-EB8C-CBED-2E14-A538093FB1F5}"/>
              </a:ext>
            </a:extLst>
          </p:cNvPr>
          <p:cNvSpPr/>
          <p:nvPr/>
        </p:nvSpPr>
        <p:spPr>
          <a:xfrm>
            <a:off x="3946523" y="4997060"/>
            <a:ext cx="333632" cy="333632"/>
          </a:xfrm>
          <a:prstGeom prst="rect">
            <a:avLst/>
          </a:prstGeom>
          <a:solidFill>
            <a:srgbClr val="0000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ED5A0B6A-D455-8C8A-02F5-C4A2487D38B2}"/>
              </a:ext>
            </a:extLst>
          </p:cNvPr>
          <p:cNvSpPr/>
          <p:nvPr/>
        </p:nvSpPr>
        <p:spPr>
          <a:xfrm>
            <a:off x="4504303" y="4997060"/>
            <a:ext cx="333632" cy="333632"/>
          </a:xfrm>
          <a:prstGeom prst="rect">
            <a:avLst/>
          </a:prstGeom>
          <a:solidFill>
            <a:srgbClr val="0000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424B5C84-7017-32D0-9456-1A46C7BD4054}"/>
              </a:ext>
            </a:extLst>
          </p:cNvPr>
          <p:cNvSpPr/>
          <p:nvPr/>
        </p:nvSpPr>
        <p:spPr>
          <a:xfrm>
            <a:off x="5058269" y="4997060"/>
            <a:ext cx="333632" cy="333632"/>
          </a:xfrm>
          <a:prstGeom prst="rect">
            <a:avLst/>
          </a:prstGeom>
          <a:solidFill>
            <a:srgbClr val="009999"/>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3FF43C-7994-1D97-E563-407CBEE19BC6}"/>
              </a:ext>
            </a:extLst>
          </p:cNvPr>
          <p:cNvSpPr/>
          <p:nvPr/>
        </p:nvSpPr>
        <p:spPr>
          <a:xfrm>
            <a:off x="6173828" y="4997060"/>
            <a:ext cx="333632" cy="333632"/>
          </a:xfrm>
          <a:prstGeom prst="rect">
            <a:avLst/>
          </a:prstGeom>
          <a:solidFill>
            <a:schemeClr val="accent5">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8FDD1C55-2C5D-7C01-8E1A-DFBD37491F63}"/>
              </a:ext>
            </a:extLst>
          </p:cNvPr>
          <p:cNvSpPr/>
          <p:nvPr/>
        </p:nvSpPr>
        <p:spPr>
          <a:xfrm>
            <a:off x="6731604" y="4997060"/>
            <a:ext cx="333632" cy="333632"/>
          </a:xfrm>
          <a:prstGeom prst="rect">
            <a:avLst/>
          </a:prstGeom>
          <a:solidFill>
            <a:srgbClr val="009999"/>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9AC2092C-B325-B92D-D7A0-47BBECA95026}"/>
              </a:ext>
            </a:extLst>
          </p:cNvPr>
          <p:cNvSpPr/>
          <p:nvPr/>
        </p:nvSpPr>
        <p:spPr>
          <a:xfrm>
            <a:off x="5616048" y="4997060"/>
            <a:ext cx="333632" cy="333632"/>
          </a:xfrm>
          <a:prstGeom prst="rect">
            <a:avLst/>
          </a:prstGeom>
          <a:solidFill>
            <a:srgbClr val="0000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6B4CDF4B-5373-8A7B-BA28-5CF959A8ECE2}"/>
              </a:ext>
            </a:extLst>
          </p:cNvPr>
          <p:cNvSpPr txBox="1"/>
          <p:nvPr/>
        </p:nvSpPr>
        <p:spPr>
          <a:xfrm>
            <a:off x="124692" y="3407971"/>
            <a:ext cx="2478310" cy="369332"/>
          </a:xfrm>
          <a:prstGeom prst="rect">
            <a:avLst/>
          </a:prstGeom>
          <a:noFill/>
        </p:spPr>
        <p:txBody>
          <a:bodyPr wrap="square" rtlCol="0">
            <a:spAutoFit/>
          </a:bodyPr>
          <a:lstStyle/>
          <a:p>
            <a:pPr algn="r"/>
            <a:r>
              <a:rPr lang="en-US" dirty="0"/>
              <a:t>Policy Development</a:t>
            </a:r>
          </a:p>
        </p:txBody>
      </p:sp>
      <p:sp>
        <p:nvSpPr>
          <p:cNvPr id="61" name="TextBox 60">
            <a:extLst>
              <a:ext uri="{FF2B5EF4-FFF2-40B4-BE49-F238E27FC236}">
                <a16:creationId xmlns:a16="http://schemas.microsoft.com/office/drawing/2014/main" id="{59BC8960-FE44-FD77-2932-A1118EF30916}"/>
              </a:ext>
            </a:extLst>
          </p:cNvPr>
          <p:cNvSpPr txBox="1"/>
          <p:nvPr/>
        </p:nvSpPr>
        <p:spPr>
          <a:xfrm>
            <a:off x="508188" y="3946736"/>
            <a:ext cx="2103825" cy="369332"/>
          </a:xfrm>
          <a:prstGeom prst="rect">
            <a:avLst/>
          </a:prstGeom>
          <a:noFill/>
        </p:spPr>
        <p:txBody>
          <a:bodyPr wrap="square" rtlCol="0">
            <a:spAutoFit/>
          </a:bodyPr>
          <a:lstStyle/>
          <a:p>
            <a:pPr algn="r"/>
            <a:r>
              <a:rPr lang="en-US"/>
              <a:t>Assurance</a:t>
            </a:r>
          </a:p>
        </p:txBody>
      </p:sp>
      <p:sp>
        <p:nvSpPr>
          <p:cNvPr id="62" name="TextBox 61">
            <a:extLst>
              <a:ext uri="{FF2B5EF4-FFF2-40B4-BE49-F238E27FC236}">
                <a16:creationId xmlns:a16="http://schemas.microsoft.com/office/drawing/2014/main" id="{07889D7E-AB66-28D8-6370-ECF5F49056C1}"/>
              </a:ext>
            </a:extLst>
          </p:cNvPr>
          <p:cNvSpPr txBox="1"/>
          <p:nvPr/>
        </p:nvSpPr>
        <p:spPr>
          <a:xfrm>
            <a:off x="508188" y="4483197"/>
            <a:ext cx="2103825" cy="369332"/>
          </a:xfrm>
          <a:prstGeom prst="rect">
            <a:avLst/>
          </a:prstGeom>
          <a:noFill/>
        </p:spPr>
        <p:txBody>
          <a:bodyPr wrap="square" rtlCol="0">
            <a:spAutoFit/>
          </a:bodyPr>
          <a:lstStyle/>
          <a:p>
            <a:pPr algn="r"/>
            <a:r>
              <a:rPr lang="en-US"/>
              <a:t>Facilities &amp; Admin</a:t>
            </a:r>
          </a:p>
        </p:txBody>
      </p:sp>
      <p:sp>
        <p:nvSpPr>
          <p:cNvPr id="63" name="TextBox 62">
            <a:extLst>
              <a:ext uri="{FF2B5EF4-FFF2-40B4-BE49-F238E27FC236}">
                <a16:creationId xmlns:a16="http://schemas.microsoft.com/office/drawing/2014/main" id="{31296EBC-0792-49D5-5A04-4C8CC5772868}"/>
              </a:ext>
            </a:extLst>
          </p:cNvPr>
          <p:cNvSpPr txBox="1"/>
          <p:nvPr/>
        </p:nvSpPr>
        <p:spPr>
          <a:xfrm>
            <a:off x="508188" y="4981397"/>
            <a:ext cx="2103825" cy="369332"/>
          </a:xfrm>
          <a:prstGeom prst="rect">
            <a:avLst/>
          </a:prstGeom>
          <a:noFill/>
        </p:spPr>
        <p:txBody>
          <a:bodyPr wrap="square" rtlCol="0">
            <a:spAutoFit/>
          </a:bodyPr>
          <a:lstStyle/>
          <a:p>
            <a:pPr algn="r"/>
            <a:r>
              <a:rPr lang="en-US"/>
              <a:t>Governance</a:t>
            </a:r>
          </a:p>
        </p:txBody>
      </p:sp>
      <p:sp>
        <p:nvSpPr>
          <p:cNvPr id="49" name="TextBox 48">
            <a:extLst>
              <a:ext uri="{FF2B5EF4-FFF2-40B4-BE49-F238E27FC236}">
                <a16:creationId xmlns:a16="http://schemas.microsoft.com/office/drawing/2014/main" id="{A27AB521-1E03-70EE-FAF7-18F69D57363F}"/>
              </a:ext>
            </a:extLst>
          </p:cNvPr>
          <p:cNvSpPr txBox="1"/>
          <p:nvPr/>
        </p:nvSpPr>
        <p:spPr>
          <a:xfrm>
            <a:off x="499176" y="2871510"/>
            <a:ext cx="2103825" cy="369332"/>
          </a:xfrm>
          <a:prstGeom prst="rect">
            <a:avLst/>
          </a:prstGeom>
          <a:noFill/>
        </p:spPr>
        <p:txBody>
          <a:bodyPr wrap="square" rtlCol="0">
            <a:spAutoFit/>
          </a:bodyPr>
          <a:lstStyle/>
          <a:p>
            <a:pPr algn="r"/>
            <a:r>
              <a:rPr lang="en-US"/>
              <a:t>Assessment</a:t>
            </a:r>
          </a:p>
        </p:txBody>
      </p:sp>
    </p:spTree>
    <p:extLst>
      <p:ext uri="{BB962C8B-B14F-4D97-AF65-F5344CB8AC3E}">
        <p14:creationId xmlns:p14="http://schemas.microsoft.com/office/powerpoint/2010/main" val="183425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9"/>
                                        </p:tgtEl>
                                      </p:cBhvr>
                                    </p:animEffect>
                                    <p:set>
                                      <p:cBhvr>
                                        <p:cTn id="7" dur="1" fill="hold">
                                          <p:stCondLst>
                                            <p:cond delay="499"/>
                                          </p:stCondLst>
                                        </p:cTn>
                                        <p:tgtEl>
                                          <p:spTgt spid="49"/>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60"/>
                                        </p:tgtEl>
                                      </p:cBhvr>
                                    </p:animEffect>
                                    <p:set>
                                      <p:cBhvr>
                                        <p:cTn id="10" dur="1" fill="hold">
                                          <p:stCondLst>
                                            <p:cond delay="499"/>
                                          </p:stCondLst>
                                        </p:cTn>
                                        <p:tgtEl>
                                          <p:spTgt spid="60"/>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61"/>
                                        </p:tgtEl>
                                      </p:cBhvr>
                                    </p:animEffect>
                                    <p:set>
                                      <p:cBhvr>
                                        <p:cTn id="13" dur="1" fill="hold">
                                          <p:stCondLst>
                                            <p:cond delay="499"/>
                                          </p:stCondLst>
                                        </p:cTn>
                                        <p:tgtEl>
                                          <p:spTgt spid="61"/>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62"/>
                                        </p:tgtEl>
                                      </p:cBhvr>
                                    </p:animEffect>
                                    <p:set>
                                      <p:cBhvr>
                                        <p:cTn id="16" dur="1" fill="hold">
                                          <p:stCondLst>
                                            <p:cond delay="499"/>
                                          </p:stCondLst>
                                        </p:cTn>
                                        <p:tgtEl>
                                          <p:spTgt spid="62"/>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63"/>
                                        </p:tgtEl>
                                      </p:cBhvr>
                                    </p:animEffect>
                                    <p:set>
                                      <p:cBhvr>
                                        <p:cTn id="19" dur="1" fill="hold">
                                          <p:stCondLst>
                                            <p:cond delay="499"/>
                                          </p:stCondLst>
                                        </p:cTn>
                                        <p:tgtEl>
                                          <p:spTgt spid="63"/>
                                        </p:tgtEl>
                                        <p:attrNameLst>
                                          <p:attrName>style.visibility</p:attrName>
                                        </p:attrNameLst>
                                      </p:cBhvr>
                                      <p:to>
                                        <p:strVal val="hidden"/>
                                      </p:to>
                                    </p:set>
                                  </p:childTnLst>
                                </p:cTn>
                              </p:par>
                              <p:par>
                                <p:cTn id="20" presetID="10" presetClass="entr" presetSubtype="0" fill="hold" grpId="0" nodeType="with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fade">
                                      <p:cBhvr>
                                        <p:cTn id="22" dur="500"/>
                                        <p:tgtEl>
                                          <p:spTgt spid="5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fade">
                                      <p:cBhvr>
                                        <p:cTn id="34" dur="500"/>
                                        <p:tgtEl>
                                          <p:spTgt spid="48"/>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fade">
                                      <p:cBhvr>
                                        <p:cTn id="40" dur="500"/>
                                        <p:tgtEl>
                                          <p:spTgt spid="17"/>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500"/>
                                        <p:tgtEl>
                                          <p:spTgt spid="16"/>
                                        </p:tgtEl>
                                      </p:cBhvr>
                                    </p:animEffect>
                                  </p:childTnLst>
                                </p:cTn>
                              </p:par>
                              <p:par>
                                <p:cTn id="44" presetID="0" presetClass="path" presetSubtype="0" accel="50000" decel="50000" fill="hold" grpId="0" nodeType="withEffect">
                                  <p:stCondLst>
                                    <p:cond delay="0"/>
                                  </p:stCondLst>
                                  <p:childTnLst>
                                    <p:animMotion origin="layout" path="M 0 0 L 0 0 C -0.00143 0.0088 -0.00247 0.01805 -0.00416 0.02685 C -0.00494 0.03102 -0.00703 0.0338 -0.00924 0.03588 C -0.01015 0.03657 -0.01119 0.03704 -0.01224 0.0375 C -0.01966 0.0412 -0.02057 0.04005 -0.03151 0.0412 L -0.04974 0.04305 C -0.06627 0.04167 -0.08281 0.0412 -0.09934 0.03935 C -0.10338 0.03889 -0.10742 0.0368 -0.11145 0.03588 C -0.11653 0.03449 -0.12161 0.03356 -0.12669 0.03217 C -0.13086 0.03102 -0.1444 0.02616 -0.15104 0.025 C -0.1625 0.02292 -0.1608 0.02315 -0.17018 0.02315 L -0.16823 0.025 " pathEditMode="relative" ptsTypes="AAAAAAAAAAAAA">
                                      <p:cBhvr>
                                        <p:cTn id="45" dur="2000" fill="hold"/>
                                        <p:tgtEl>
                                          <p:spTgt spid="8"/>
                                        </p:tgtEl>
                                        <p:attrNameLst>
                                          <p:attrName>ppt_x</p:attrName>
                                          <p:attrName>ppt_y</p:attrName>
                                        </p:attrNameLst>
                                      </p:cBhvr>
                                    </p:animMotion>
                                  </p:childTnLst>
                                </p:cTn>
                              </p:par>
                              <p:par>
                                <p:cTn id="46" presetID="0" presetClass="path" presetSubtype="0" accel="50000" decel="50000" fill="hold" grpId="0" nodeType="withEffect">
                                  <p:stCondLst>
                                    <p:cond delay="0"/>
                                  </p:stCondLst>
                                  <p:childTnLst>
                                    <p:animMotion origin="layout" path="M 0 0 L 0 0 C -0.00143 0.0088 -0.00247 0.01805 -0.00416 0.02685 C -0.00494 0.03102 -0.00703 0.0338 -0.00924 0.03588 C -0.01015 0.03657 -0.01119 0.03704 -0.01224 0.0375 C -0.01966 0.0412 -0.02057 0.04005 -0.03151 0.0412 L -0.04974 0.04305 C -0.06627 0.04167 -0.08281 0.0412 -0.09934 0.03935 C -0.10338 0.03889 -0.10742 0.0368 -0.11145 0.03588 C -0.11653 0.03449 -0.12161 0.03356 -0.12669 0.03217 C -0.13086 0.03102 -0.1444 0.02616 -0.15104 0.025 C -0.1625 0.02292 -0.1608 0.02315 -0.17018 0.02315 L -0.16823 0.025 " pathEditMode="relative" ptsTypes="AAAAAAAAAAAAA">
                                      <p:cBhvr>
                                        <p:cTn id="47" dur="2000" fill="hold"/>
                                        <p:tgtEl>
                                          <p:spTgt spid="12"/>
                                        </p:tgtEl>
                                        <p:attrNameLst>
                                          <p:attrName>ppt_x</p:attrName>
                                          <p:attrName>ppt_y</p:attrName>
                                        </p:attrNameLst>
                                      </p:cBhvr>
                                    </p:animMotion>
                                  </p:childTnLst>
                                </p:cTn>
                              </p:par>
                              <p:par>
                                <p:cTn id="48" presetID="0" presetClass="path" presetSubtype="0" accel="50000" decel="50000" fill="hold" grpId="0" nodeType="withEffect">
                                  <p:stCondLst>
                                    <p:cond delay="0"/>
                                  </p:stCondLst>
                                  <p:childTnLst>
                                    <p:animMotion origin="layout" path="M 0 0 L 0 0 C -0.00143 0.0088 -0.00247 0.01805 -0.00416 0.02685 C -0.00494 0.03102 -0.00703 0.0338 -0.00924 0.03588 C -0.01015 0.03657 -0.01119 0.03704 -0.01224 0.0375 C -0.01966 0.0412 -0.02057 0.04005 -0.03151 0.0412 L -0.04974 0.04305 C -0.06627 0.04167 -0.08281 0.0412 -0.09934 0.03935 C -0.10338 0.03889 -0.10742 0.0368 -0.11145 0.03588 C -0.11653 0.03449 -0.12161 0.03356 -0.12669 0.03217 C -0.13086 0.03102 -0.1444 0.02616 -0.15104 0.025 C -0.1625 0.02292 -0.1608 0.02315 -0.17018 0.02315 L -0.16823 0.025 " pathEditMode="relative" ptsTypes="AAAAAAAAAAAAA">
                                      <p:cBhvr>
                                        <p:cTn id="49" dur="2000" fill="hold"/>
                                        <p:tgtEl>
                                          <p:spTgt spid="13"/>
                                        </p:tgtEl>
                                        <p:attrNameLst>
                                          <p:attrName>ppt_x</p:attrName>
                                          <p:attrName>ppt_y</p:attrName>
                                        </p:attrNameLst>
                                      </p:cBhvr>
                                    </p:animMotion>
                                  </p:childTnLst>
                                </p:cTn>
                              </p:par>
                              <p:par>
                                <p:cTn id="50" presetID="0" presetClass="path" presetSubtype="0" accel="50000" decel="50000" fill="hold" grpId="0" nodeType="withEffect">
                                  <p:stCondLst>
                                    <p:cond delay="0"/>
                                  </p:stCondLst>
                                  <p:childTnLst>
                                    <p:animMotion origin="layout" path="M -2.91667E-6 7.40741E-7 L -2.91667E-6 0.00023 C -0.00169 0.0088 -0.00286 0.01805 -0.00481 0.02685 C -0.00573 0.03102 -0.0082 0.0338 -0.01067 0.03588 C -0.01172 0.03657 -0.01289 0.03704 -0.01419 0.0375 C -0.02265 0.0412 -0.02369 0.04005 -0.03633 0.0412 L -0.05729 0.04305 C -0.0763 0.04167 -0.09531 0.0412 -0.11432 0.03935 C -0.11901 0.03889 -0.12356 0.0368 -0.12825 0.03588 C -0.13411 0.03449 -0.13997 0.03356 -0.1457 0.03218 C -0.15052 0.03102 -0.16614 0.02616 -0.17369 0.025 C -0.18698 0.02292 -0.18502 0.02315 -0.1957 0.02315 L -0.19349 0.025 " pathEditMode="relative" rAng="0" ptsTypes="AAAAAAAAAAAAA">
                                      <p:cBhvr>
                                        <p:cTn id="51" dur="2000" fill="hold"/>
                                        <p:tgtEl>
                                          <p:spTgt spid="14"/>
                                        </p:tgtEl>
                                        <p:attrNameLst>
                                          <p:attrName>ppt_x</p:attrName>
                                          <p:attrName>ppt_y</p:attrName>
                                        </p:attrNameLst>
                                      </p:cBhvr>
                                      <p:rCtr x="-9792" y="2153"/>
                                    </p:animMotion>
                                  </p:childTnLst>
                                </p:cTn>
                              </p:par>
                              <p:par>
                                <p:cTn id="52" presetID="0" presetClass="path" presetSubtype="0" accel="50000" decel="50000" fill="hold" grpId="0" nodeType="withEffect">
                                  <p:stCondLst>
                                    <p:cond delay="0"/>
                                  </p:stCondLst>
                                  <p:childTnLst>
                                    <p:animMotion origin="layout" path="M -2.08333E-6 7.40741E-7 L -2.08333E-6 0.00023 C -0.00325 0.00949 -0.0056 0.01968 -0.00937 0.0294 C -0.0112 0.0338 -0.01575 0.03704 -0.02083 0.03935 C -0.02278 0.04005 -0.02513 0.04051 -0.02747 0.04097 C -0.04414 0.04514 -0.04609 0.04375 -0.0707 0.04514 L -0.11146 0.04722 C -0.14857 0.0456 -0.18554 0.04514 -0.22265 0.04305 C -0.23164 0.04259 -0.24075 0.04028 -0.24974 0.03935 C -0.2612 0.03773 -0.27252 0.0368 -0.28385 0.03518 C -0.29323 0.0338 -0.32357 0.02847 -0.33841 0.02731 C -0.36406 0.025 -0.36028 0.02523 -0.38125 0.02523 L -0.37695 0.02731 " pathEditMode="relative" rAng="0" ptsTypes="AAAAAAAAAAAAA">
                                      <p:cBhvr>
                                        <p:cTn id="53" dur="2000" fill="hold"/>
                                        <p:tgtEl>
                                          <p:spTgt spid="20"/>
                                        </p:tgtEl>
                                        <p:attrNameLst>
                                          <p:attrName>ppt_x</p:attrName>
                                          <p:attrName>ppt_y</p:attrName>
                                        </p:attrNameLst>
                                      </p:cBhvr>
                                      <p:rCtr x="-19062" y="2361"/>
                                    </p:animMotion>
                                  </p:childTnLst>
                                </p:cTn>
                              </p:par>
                              <p:par>
                                <p:cTn id="54" presetID="0" presetClass="path" presetSubtype="0" accel="50000" decel="50000" fill="hold" grpId="0" nodeType="withEffect">
                                  <p:stCondLst>
                                    <p:cond delay="0"/>
                                  </p:stCondLst>
                                  <p:childTnLst>
                                    <p:animMotion origin="layout" path="M 4.79167E-6 7.40741E-7 L 4.79167E-6 0.00023 C -0.00404 0.00903 -0.00691 0.01852 -0.01159 0.02778 C -0.01381 0.03218 -0.01954 0.03495 -0.02579 0.03704 C -0.02826 0.03773 -0.03112 0.03843 -0.03399 0.03889 C -0.05469 0.04259 -0.05717 0.04143 -0.0875 0.04259 L -0.13816 0.04468 C -0.18412 0.04305 -0.22995 0.04259 -0.27592 0.04074 C -0.28711 0.04028 -0.29831 0.03796 -0.30951 0.03704 C -0.3237 0.03565 -0.33777 0.03472 -0.35183 0.03333 C -0.36342 0.03218 -0.40105 0.02708 -0.41941 0.02593 C -0.45131 0.02361 -0.44662 0.02384 -0.47253 0.02384 L -0.46719 0.02593 " pathEditMode="relative" rAng="0" ptsTypes="AAAAAAAAAAAAA">
                                      <p:cBhvr>
                                        <p:cTn id="55" dur="2000" fill="hold"/>
                                        <p:tgtEl>
                                          <p:spTgt spid="21"/>
                                        </p:tgtEl>
                                        <p:attrNameLst>
                                          <p:attrName>ppt_x</p:attrName>
                                          <p:attrName>ppt_y</p:attrName>
                                        </p:attrNameLst>
                                      </p:cBhvr>
                                      <p:rCtr x="-23633" y="2222"/>
                                    </p:animMotion>
                                  </p:childTnLst>
                                </p:cTn>
                              </p:par>
                              <p:par>
                                <p:cTn id="56" presetID="42" presetClass="path" presetSubtype="0" accel="50000" decel="50000" fill="hold" grpId="0" nodeType="withEffect">
                                  <p:stCondLst>
                                    <p:cond delay="0"/>
                                  </p:stCondLst>
                                  <p:childTnLst>
                                    <p:animMotion origin="layout" path="M 2.08333E-7 1.85185E-6 L -0.02057 -0.02431 " pathEditMode="relative" rAng="0" ptsTypes="AA">
                                      <p:cBhvr>
                                        <p:cTn id="57" dur="2000" fill="hold"/>
                                        <p:tgtEl>
                                          <p:spTgt spid="25"/>
                                        </p:tgtEl>
                                        <p:attrNameLst>
                                          <p:attrName>ppt_x</p:attrName>
                                          <p:attrName>ppt_y</p:attrName>
                                        </p:attrNameLst>
                                      </p:cBhvr>
                                      <p:rCtr x="-1029" y="-1227"/>
                                    </p:animMotion>
                                  </p:childTnLst>
                                </p:cTn>
                              </p:par>
                              <p:par>
                                <p:cTn id="58" presetID="42" presetClass="path" presetSubtype="0" accel="50000" decel="50000" fill="hold" grpId="0" nodeType="withEffect">
                                  <p:stCondLst>
                                    <p:cond delay="0"/>
                                  </p:stCondLst>
                                  <p:childTnLst>
                                    <p:animMotion origin="layout" path="M -2.91667E-6 1.85185E-6 L -0.02734 -0.04097 " pathEditMode="relative" rAng="0" ptsTypes="AA">
                                      <p:cBhvr>
                                        <p:cTn id="59" dur="2000" fill="hold"/>
                                        <p:tgtEl>
                                          <p:spTgt spid="26"/>
                                        </p:tgtEl>
                                        <p:attrNameLst>
                                          <p:attrName>ppt_x</p:attrName>
                                          <p:attrName>ppt_y</p:attrName>
                                        </p:attrNameLst>
                                      </p:cBhvr>
                                      <p:rCtr x="-1367" y="-2060"/>
                                    </p:animMotion>
                                  </p:childTnLst>
                                </p:cTn>
                              </p:par>
                              <p:par>
                                <p:cTn id="60" presetID="42" presetClass="path" presetSubtype="0" accel="50000" decel="50000" fill="hold" grpId="0" nodeType="withEffect">
                                  <p:stCondLst>
                                    <p:cond delay="0"/>
                                  </p:stCondLst>
                                  <p:childTnLst>
                                    <p:animMotion origin="layout" path="M 4.375E-6 1.85185E-6 L -0.07748 -0.02315 " pathEditMode="relative" rAng="0" ptsTypes="AA">
                                      <p:cBhvr>
                                        <p:cTn id="61" dur="2000" fill="hold"/>
                                        <p:tgtEl>
                                          <p:spTgt spid="27"/>
                                        </p:tgtEl>
                                        <p:attrNameLst>
                                          <p:attrName>ppt_x</p:attrName>
                                          <p:attrName>ppt_y</p:attrName>
                                        </p:attrNameLst>
                                      </p:cBhvr>
                                      <p:rCtr x="-3880" y="-1157"/>
                                    </p:animMotion>
                                  </p:childTnLst>
                                </p:cTn>
                              </p:par>
                              <p:par>
                                <p:cTn id="62" presetID="42" presetClass="path" presetSubtype="0" accel="50000" decel="50000" fill="hold" grpId="0" nodeType="withEffect">
                                  <p:stCondLst>
                                    <p:cond delay="0"/>
                                  </p:stCondLst>
                                  <p:childTnLst>
                                    <p:animMotion origin="layout" path="M 4.375E-6 7.40741E-7 L -0.09753 -0.26551 " pathEditMode="relative" rAng="0" ptsTypes="AA">
                                      <p:cBhvr>
                                        <p:cTn id="63" dur="2000" fill="hold"/>
                                        <p:tgtEl>
                                          <p:spTgt spid="55"/>
                                        </p:tgtEl>
                                        <p:attrNameLst>
                                          <p:attrName>ppt_x</p:attrName>
                                          <p:attrName>ppt_y</p:attrName>
                                        </p:attrNameLst>
                                      </p:cBhvr>
                                      <p:rCtr x="-4883" y="-13287"/>
                                    </p:animMotion>
                                  </p:childTnLst>
                                </p:cTn>
                              </p:par>
                              <p:par>
                                <p:cTn id="64" presetID="42" presetClass="path" presetSubtype="0" accel="50000" decel="50000" fill="hold" grpId="0" nodeType="withEffect">
                                  <p:stCondLst>
                                    <p:cond delay="0"/>
                                  </p:stCondLst>
                                  <p:childTnLst>
                                    <p:animMotion origin="layout" path="M 4.79167E-6 7.40741E-7 L -0.25313 -0.26829 " pathEditMode="relative" rAng="0" ptsTypes="AA">
                                      <p:cBhvr>
                                        <p:cTn id="65" dur="2000" fill="hold"/>
                                        <p:tgtEl>
                                          <p:spTgt spid="57"/>
                                        </p:tgtEl>
                                        <p:attrNameLst>
                                          <p:attrName>ppt_x</p:attrName>
                                          <p:attrName>ppt_y</p:attrName>
                                        </p:attrNameLst>
                                      </p:cBhvr>
                                      <p:rCtr x="-12656" y="-13426"/>
                                    </p:animMotion>
                                  </p:childTnLst>
                                </p:cTn>
                              </p:par>
                              <p:par>
                                <p:cTn id="66" presetID="42" presetClass="path" presetSubtype="0" accel="50000" decel="50000" fill="hold" grpId="0" nodeType="withEffect">
                                  <p:stCondLst>
                                    <p:cond delay="0"/>
                                  </p:stCondLst>
                                  <p:childTnLst>
                                    <p:animMotion origin="layout" path="M -2.91667E-6 1.48148E-6 L 0.17474 -0.11759 " pathEditMode="relative" rAng="0" ptsTypes="AA">
                                      <p:cBhvr>
                                        <p:cTn id="67" dur="2000" fill="hold"/>
                                        <p:tgtEl>
                                          <p:spTgt spid="34"/>
                                        </p:tgtEl>
                                        <p:attrNameLst>
                                          <p:attrName>ppt_x</p:attrName>
                                          <p:attrName>ppt_y</p:attrName>
                                        </p:attrNameLst>
                                      </p:cBhvr>
                                      <p:rCtr x="8737" y="-5880"/>
                                    </p:animMotion>
                                  </p:childTnLst>
                                </p:cTn>
                              </p:par>
                              <p:par>
                                <p:cTn id="68" presetID="42" presetClass="path" presetSubtype="0" accel="50000" decel="50000" fill="hold" grpId="0" nodeType="withEffect">
                                  <p:stCondLst>
                                    <p:cond delay="0"/>
                                  </p:stCondLst>
                                  <p:childTnLst>
                                    <p:animMotion origin="layout" path="M 4.375E-6 1.48148E-6 L 0.1125 -0.11759 " pathEditMode="relative" rAng="0" ptsTypes="AA">
                                      <p:cBhvr>
                                        <p:cTn id="69" dur="2000" fill="hold"/>
                                        <p:tgtEl>
                                          <p:spTgt spid="35"/>
                                        </p:tgtEl>
                                        <p:attrNameLst>
                                          <p:attrName>ppt_x</p:attrName>
                                          <p:attrName>ppt_y</p:attrName>
                                        </p:attrNameLst>
                                      </p:cBhvr>
                                      <p:rCtr x="5625" y="-5880"/>
                                    </p:animMotion>
                                  </p:childTnLst>
                                </p:cTn>
                              </p:par>
                              <p:par>
                                <p:cTn id="70" presetID="42" presetClass="path" presetSubtype="0" accel="50000" decel="50000" fill="hold" grpId="0" nodeType="withEffect">
                                  <p:stCondLst>
                                    <p:cond delay="0"/>
                                  </p:stCondLst>
                                  <p:childTnLst>
                                    <p:animMotion origin="layout" path="M -4.79167E-6 1.48148E-6 L -0.15598 -0.10278 " pathEditMode="relative" rAng="0" ptsTypes="AA">
                                      <p:cBhvr>
                                        <p:cTn id="71" dur="2000" fill="hold"/>
                                        <p:tgtEl>
                                          <p:spTgt spid="43"/>
                                        </p:tgtEl>
                                        <p:attrNameLst>
                                          <p:attrName>ppt_x</p:attrName>
                                          <p:attrName>ppt_y</p:attrName>
                                        </p:attrNameLst>
                                      </p:cBhvr>
                                      <p:rCtr x="-7799" y="-5139"/>
                                    </p:animMotion>
                                  </p:childTnLst>
                                </p:cTn>
                              </p:par>
                              <p:par>
                                <p:cTn id="72" presetID="42" presetClass="path" presetSubtype="0" accel="50000" decel="50000" fill="hold" grpId="0" nodeType="withEffect">
                                  <p:stCondLst>
                                    <p:cond delay="0"/>
                                  </p:stCondLst>
                                  <p:childTnLst>
                                    <p:animMotion origin="layout" path="M 4.79167E-6 1.48148E-6 L 0.20208 -0.1169 " pathEditMode="relative" rAng="0" ptsTypes="AA">
                                      <p:cBhvr>
                                        <p:cTn id="73" dur="2000" fill="hold"/>
                                        <p:tgtEl>
                                          <p:spTgt spid="37"/>
                                        </p:tgtEl>
                                        <p:attrNameLst>
                                          <p:attrName>ppt_x</p:attrName>
                                          <p:attrName>ppt_y</p:attrName>
                                        </p:attrNameLst>
                                      </p:cBhvr>
                                      <p:rCtr x="10104" y="-5856"/>
                                    </p:animMotion>
                                  </p:childTnLst>
                                </p:cTn>
                              </p:par>
                              <p:par>
                                <p:cTn id="74" presetID="42" presetClass="path" presetSubtype="0" accel="50000" decel="50000" fill="hold" grpId="0" nodeType="withEffect">
                                  <p:stCondLst>
                                    <p:cond delay="0"/>
                                  </p:stCondLst>
                                  <p:childTnLst>
                                    <p:animMotion origin="layout" path="M 1.45833E-6 1.48148E-6 L 0.1681 -0.09977 " pathEditMode="relative" rAng="0" ptsTypes="AA">
                                      <p:cBhvr>
                                        <p:cTn id="75" dur="2000" fill="hold"/>
                                        <p:tgtEl>
                                          <p:spTgt spid="29"/>
                                        </p:tgtEl>
                                        <p:attrNameLst>
                                          <p:attrName>ppt_x</p:attrName>
                                          <p:attrName>ppt_y</p:attrName>
                                        </p:attrNameLst>
                                      </p:cBhvr>
                                      <p:rCtr x="8398" y="-5000"/>
                                    </p:animMotion>
                                  </p:childTnLst>
                                </p:cTn>
                              </p:par>
                              <p:par>
                                <p:cTn id="76" presetID="42" presetClass="path" presetSubtype="0" accel="50000" decel="50000" fill="hold" grpId="0" nodeType="withEffect">
                                  <p:stCondLst>
                                    <p:cond delay="0"/>
                                  </p:stCondLst>
                                  <p:childTnLst>
                                    <p:animMotion origin="layout" path="M 3.33333E-6 1.11111E-6 L 0.48802 -0.18241 " pathEditMode="relative" rAng="0" ptsTypes="AA">
                                      <p:cBhvr>
                                        <p:cTn id="77" dur="2000" fill="hold"/>
                                        <p:tgtEl>
                                          <p:spTgt spid="45"/>
                                        </p:tgtEl>
                                        <p:attrNameLst>
                                          <p:attrName>ppt_x</p:attrName>
                                          <p:attrName>ppt_y</p:attrName>
                                        </p:attrNameLst>
                                      </p:cBhvr>
                                      <p:rCtr x="24401" y="-9120"/>
                                    </p:animMotion>
                                  </p:childTnLst>
                                </p:cTn>
                              </p:par>
                              <p:par>
                                <p:cTn id="78" presetID="42" presetClass="path" presetSubtype="0" accel="50000" decel="50000" fill="hold" grpId="0" nodeType="withEffect">
                                  <p:stCondLst>
                                    <p:cond delay="0"/>
                                  </p:stCondLst>
                                  <p:childTnLst>
                                    <p:animMotion origin="layout" path="M -3.33333E-6 1.11111E-6 L 0.59336 -0.18241 " pathEditMode="relative" rAng="0" ptsTypes="AA">
                                      <p:cBhvr>
                                        <p:cTn id="79" dur="2000" fill="hold"/>
                                        <p:tgtEl>
                                          <p:spTgt spid="44"/>
                                        </p:tgtEl>
                                        <p:attrNameLst>
                                          <p:attrName>ppt_x</p:attrName>
                                          <p:attrName>ppt_y</p:attrName>
                                        </p:attrNameLst>
                                      </p:cBhvr>
                                      <p:rCtr x="29661" y="-9120"/>
                                    </p:animMotion>
                                  </p:childTnLst>
                                </p:cTn>
                              </p:par>
                              <p:par>
                                <p:cTn id="80" presetID="42" presetClass="path" presetSubtype="0" accel="50000" decel="50000" fill="hold" grpId="0" nodeType="withEffect">
                                  <p:stCondLst>
                                    <p:cond delay="0"/>
                                  </p:stCondLst>
                                  <p:childTnLst>
                                    <p:animMotion origin="layout" path="M 2.08333E-7 1.11111E-6 L 0.50482 -0.1794 " pathEditMode="relative" rAng="0" ptsTypes="AA">
                                      <p:cBhvr>
                                        <p:cTn id="81" dur="2000" fill="hold"/>
                                        <p:tgtEl>
                                          <p:spTgt spid="46"/>
                                        </p:tgtEl>
                                        <p:attrNameLst>
                                          <p:attrName>ppt_x</p:attrName>
                                          <p:attrName>ppt_y</p:attrName>
                                        </p:attrNameLst>
                                      </p:cBhvr>
                                      <p:rCtr x="25234" y="-8981"/>
                                    </p:animMotion>
                                  </p:childTnLst>
                                </p:cTn>
                              </p:par>
                              <p:par>
                                <p:cTn id="82" presetID="42" presetClass="path" presetSubtype="0" accel="50000" decel="50000" fill="hold" grpId="0" nodeType="withEffect">
                                  <p:stCondLst>
                                    <p:cond delay="0"/>
                                  </p:stCondLst>
                                  <p:childTnLst>
                                    <p:animMotion origin="layout" path="M -2.91667E-6 1.11111E-6 L 0.44896 -0.17037 " pathEditMode="relative" rAng="0" ptsTypes="AA">
                                      <p:cBhvr>
                                        <p:cTn id="83" dur="2000" fill="hold"/>
                                        <p:tgtEl>
                                          <p:spTgt spid="47"/>
                                        </p:tgtEl>
                                        <p:attrNameLst>
                                          <p:attrName>ppt_x</p:attrName>
                                          <p:attrName>ppt_y</p:attrName>
                                        </p:attrNameLst>
                                      </p:cBhvr>
                                      <p:rCtr x="22448" y="-8519"/>
                                    </p:animMotion>
                                  </p:childTnLst>
                                </p:cTn>
                              </p:par>
                              <p:par>
                                <p:cTn id="84" presetID="42" presetClass="path" presetSubtype="0" accel="50000" decel="50000" fill="hold" grpId="0" nodeType="withEffect">
                                  <p:stCondLst>
                                    <p:cond delay="0"/>
                                  </p:stCondLst>
                                  <p:childTnLst>
                                    <p:animMotion origin="layout" path="M 2.08333E-7 7.40741E-7 L 0.57383 -0.25903 " pathEditMode="relative" rAng="0" ptsTypes="AA">
                                      <p:cBhvr>
                                        <p:cTn id="85" dur="2000" fill="hold"/>
                                        <p:tgtEl>
                                          <p:spTgt spid="53"/>
                                        </p:tgtEl>
                                        <p:attrNameLst>
                                          <p:attrName>ppt_x</p:attrName>
                                          <p:attrName>ppt_y</p:attrName>
                                        </p:attrNameLst>
                                      </p:cBhvr>
                                      <p:rCtr x="28685" y="-12963"/>
                                    </p:animMotion>
                                  </p:childTnLst>
                                </p:cTn>
                              </p:par>
                              <p:par>
                                <p:cTn id="86" presetID="42" presetClass="path" presetSubtype="0" accel="50000" decel="50000" fill="hold" grpId="0" nodeType="withEffect">
                                  <p:stCondLst>
                                    <p:cond delay="0"/>
                                  </p:stCondLst>
                                  <p:childTnLst>
                                    <p:animMotion origin="layout" path="M -2.91667E-6 7.40741E-7 L 0.51992 -0.25903 " pathEditMode="relative" rAng="0" ptsTypes="AA">
                                      <p:cBhvr>
                                        <p:cTn id="87" dur="2000" fill="hold"/>
                                        <p:tgtEl>
                                          <p:spTgt spid="54"/>
                                        </p:tgtEl>
                                        <p:attrNameLst>
                                          <p:attrName>ppt_x</p:attrName>
                                          <p:attrName>ppt_y</p:attrName>
                                        </p:attrNameLst>
                                      </p:cBhvr>
                                      <p:rCtr x="25990" y="-12963"/>
                                    </p:animMotion>
                                  </p:childTnLst>
                                </p:cTn>
                              </p:par>
                              <p:par>
                                <p:cTn id="88" presetID="42" presetClass="path" presetSubtype="0" accel="50000" decel="50000" fill="hold" grpId="0" nodeType="withEffect">
                                  <p:stCondLst>
                                    <p:cond delay="0"/>
                                  </p:stCondLst>
                                  <p:childTnLst>
                                    <p:animMotion origin="layout" path="M 1.04167E-6 7.40741E-7 L 0.43268 -0.2419 " pathEditMode="relative" rAng="0" ptsTypes="AA">
                                      <p:cBhvr>
                                        <p:cTn id="89" dur="2000" fill="hold"/>
                                        <p:tgtEl>
                                          <p:spTgt spid="58"/>
                                        </p:tgtEl>
                                        <p:attrNameLst>
                                          <p:attrName>ppt_x</p:attrName>
                                          <p:attrName>ppt_y</p:attrName>
                                        </p:attrNameLst>
                                      </p:cBhvr>
                                      <p:rCtr x="21628" y="-12106"/>
                                    </p:animMotion>
                                  </p:childTnLst>
                                </p:cTn>
                              </p:par>
                              <p:par>
                                <p:cTn id="90" presetID="42" presetClass="path" presetSubtype="0" accel="50000" decel="50000" fill="hold" grpId="0" nodeType="withEffect">
                                  <p:stCondLst>
                                    <p:cond delay="0"/>
                                  </p:stCondLst>
                                  <p:childTnLst>
                                    <p:animMotion origin="layout" path="M 1.04167E-6 1.85185E-6 L -0.40638 0.20324 " pathEditMode="relative" rAng="0" ptsTypes="AA">
                                      <p:cBhvr>
                                        <p:cTn id="91" dur="2000" fill="hold"/>
                                        <p:tgtEl>
                                          <p:spTgt spid="30"/>
                                        </p:tgtEl>
                                        <p:attrNameLst>
                                          <p:attrName>ppt_x</p:attrName>
                                          <p:attrName>ppt_y</p:attrName>
                                        </p:attrNameLst>
                                      </p:cBhvr>
                                      <p:rCtr x="-20326" y="10162"/>
                                    </p:animMotion>
                                  </p:childTnLst>
                                </p:cTn>
                              </p:par>
                              <p:par>
                                <p:cTn id="92" presetID="42" presetClass="path" presetSubtype="0" accel="50000" decel="50000" fill="hold" grpId="0" nodeType="withEffect">
                                  <p:stCondLst>
                                    <p:cond delay="0"/>
                                  </p:stCondLst>
                                  <p:childTnLst>
                                    <p:animMotion origin="layout" path="M -2.08333E-6 1.85185E-6 L -0.44505 0.22106 " pathEditMode="relative" rAng="0" ptsTypes="AA">
                                      <p:cBhvr>
                                        <p:cTn id="93" dur="2000" fill="hold"/>
                                        <p:tgtEl>
                                          <p:spTgt spid="28"/>
                                        </p:tgtEl>
                                        <p:attrNameLst>
                                          <p:attrName>ppt_x</p:attrName>
                                          <p:attrName>ppt_y</p:attrName>
                                        </p:attrNameLst>
                                      </p:cBhvr>
                                      <p:rCtr x="-22253" y="11042"/>
                                    </p:animMotion>
                                  </p:childTnLst>
                                </p:cTn>
                              </p:par>
                              <p:par>
                                <p:cTn id="94" presetID="42" presetClass="path" presetSubtype="0" accel="50000" decel="50000" fill="hold" grpId="0" nodeType="withEffect">
                                  <p:stCondLst>
                                    <p:cond delay="0"/>
                                  </p:stCondLst>
                                  <p:childTnLst>
                                    <p:animMotion origin="layout" path="M -3.33333E-6 1.48148E-6 L -0.14752 0.13241 " pathEditMode="relative" rAng="0" ptsTypes="AA">
                                      <p:cBhvr>
                                        <p:cTn id="95" dur="2000" fill="hold"/>
                                        <p:tgtEl>
                                          <p:spTgt spid="31"/>
                                        </p:tgtEl>
                                        <p:attrNameLst>
                                          <p:attrName>ppt_x</p:attrName>
                                          <p:attrName>ppt_y</p:attrName>
                                        </p:attrNameLst>
                                      </p:cBhvr>
                                      <p:rCtr x="-7383" y="6620"/>
                                    </p:animMotion>
                                  </p:childTnLst>
                                </p:cTn>
                              </p:par>
                              <p:par>
                                <p:cTn id="96" presetID="42" presetClass="path" presetSubtype="0" accel="50000" decel="50000" fill="hold" grpId="0" nodeType="withEffect">
                                  <p:stCondLst>
                                    <p:cond delay="0"/>
                                  </p:stCondLst>
                                  <p:childTnLst>
                                    <p:animMotion origin="layout" path="M 3.33333E-6 1.48148E-6 L -0.18425 0.14537 " pathEditMode="relative" rAng="0" ptsTypes="AA">
                                      <p:cBhvr>
                                        <p:cTn id="97" dur="2000" fill="hold"/>
                                        <p:tgtEl>
                                          <p:spTgt spid="32"/>
                                        </p:tgtEl>
                                        <p:attrNameLst>
                                          <p:attrName>ppt_x</p:attrName>
                                          <p:attrName>ppt_y</p:attrName>
                                        </p:attrNameLst>
                                      </p:cBhvr>
                                      <p:rCtr x="-9219" y="7269"/>
                                    </p:animMotion>
                                  </p:childTnLst>
                                </p:cTn>
                              </p:par>
                              <p:par>
                                <p:cTn id="98" presetID="42" presetClass="path" presetSubtype="0" accel="50000" decel="50000" fill="hold" grpId="0" nodeType="withEffect">
                                  <p:stCondLst>
                                    <p:cond delay="0"/>
                                  </p:stCondLst>
                                  <p:childTnLst>
                                    <p:animMotion origin="layout" path="M 2.08333E-7 1.48148E-6 L -0.22279 0.13241 " pathEditMode="relative" rAng="0" ptsTypes="AA">
                                      <p:cBhvr>
                                        <p:cTn id="99" dur="2000" fill="hold"/>
                                        <p:tgtEl>
                                          <p:spTgt spid="33"/>
                                        </p:tgtEl>
                                        <p:attrNameLst>
                                          <p:attrName>ppt_x</p:attrName>
                                          <p:attrName>ppt_y</p:attrName>
                                        </p:attrNameLst>
                                      </p:cBhvr>
                                      <p:rCtr x="-11146" y="6620"/>
                                    </p:animMotion>
                                  </p:childTnLst>
                                </p:cTn>
                              </p:par>
                              <p:par>
                                <p:cTn id="100" presetID="42" presetClass="path" presetSubtype="0" accel="50000" decel="50000" fill="hold" grpId="0" nodeType="withEffect">
                                  <p:stCondLst>
                                    <p:cond delay="0"/>
                                  </p:stCondLst>
                                  <p:childTnLst>
                                    <p:animMotion origin="layout" path="M -3.33333E-6 7.40741E-7 L -0.1526 -0.01412 " pathEditMode="relative" rAng="0" ptsTypes="AA">
                                      <p:cBhvr>
                                        <p:cTn id="101" dur="2000" fill="hold"/>
                                        <p:tgtEl>
                                          <p:spTgt spid="51"/>
                                        </p:tgtEl>
                                        <p:attrNameLst>
                                          <p:attrName>ppt_x</p:attrName>
                                          <p:attrName>ppt_y</p:attrName>
                                        </p:attrNameLst>
                                      </p:cBhvr>
                                      <p:rCtr x="-7630" y="-718"/>
                                    </p:animMotion>
                                  </p:childTnLst>
                                </p:cTn>
                              </p:par>
                              <p:par>
                                <p:cTn id="102" presetID="42" presetClass="path" presetSubtype="0" accel="50000" decel="50000" fill="hold" grpId="0" nodeType="withEffect">
                                  <p:stCondLst>
                                    <p:cond delay="0"/>
                                  </p:stCondLst>
                                  <p:childTnLst>
                                    <p:animMotion origin="layout" path="M 3.33333E-6 7.40741E-7 L -0.16394 -0.0132 " pathEditMode="relative" rAng="0" ptsTypes="AA">
                                      <p:cBhvr>
                                        <p:cTn id="103" dur="2000" fill="hold"/>
                                        <p:tgtEl>
                                          <p:spTgt spid="52"/>
                                        </p:tgtEl>
                                        <p:attrNameLst>
                                          <p:attrName>ppt_x</p:attrName>
                                          <p:attrName>ppt_y</p:attrName>
                                        </p:attrNameLst>
                                      </p:cBhvr>
                                      <p:rCtr x="-8203" y="-671"/>
                                    </p:animMotion>
                                  </p:childTnLst>
                                </p:cTn>
                              </p:par>
                              <p:par>
                                <p:cTn id="104" presetID="42" presetClass="path" presetSubtype="0" accel="50000" decel="50000" fill="hold" grpId="0" nodeType="withEffect">
                                  <p:stCondLst>
                                    <p:cond delay="0"/>
                                  </p:stCondLst>
                                  <p:childTnLst>
                                    <p:animMotion origin="layout" path="M -2.08333E-6 1.48148E-6 L -0.20742 0.1125 " pathEditMode="relative" rAng="0" ptsTypes="AA">
                                      <p:cBhvr>
                                        <p:cTn id="105" dur="2000" fill="hold"/>
                                        <p:tgtEl>
                                          <p:spTgt spid="36"/>
                                        </p:tgtEl>
                                        <p:attrNameLst>
                                          <p:attrName>ppt_x</p:attrName>
                                          <p:attrName>ppt_y</p:attrName>
                                        </p:attrNameLst>
                                      </p:cBhvr>
                                      <p:rCtr x="-10378" y="5625"/>
                                    </p:animMotion>
                                  </p:childTnLst>
                                </p:cTn>
                              </p:par>
                              <p:par>
                                <p:cTn id="106" presetID="42" presetClass="path" presetSubtype="0" accel="50000" decel="50000" fill="hold" grpId="0" nodeType="withEffect">
                                  <p:stCondLst>
                                    <p:cond delay="0"/>
                                  </p:stCondLst>
                                  <p:childTnLst>
                                    <p:animMotion origin="layout" path="M 2.70833E-6 1.48148E-6 L -0.39727 0.1125 " pathEditMode="relative" rAng="0" ptsTypes="AA">
                                      <p:cBhvr>
                                        <p:cTn id="107" dur="2000" fill="hold"/>
                                        <p:tgtEl>
                                          <p:spTgt spid="41"/>
                                        </p:tgtEl>
                                        <p:attrNameLst>
                                          <p:attrName>ppt_x</p:attrName>
                                          <p:attrName>ppt_y</p:attrName>
                                        </p:attrNameLst>
                                      </p:cBhvr>
                                      <p:rCtr x="-19870" y="5625"/>
                                    </p:animMotion>
                                  </p:childTnLst>
                                </p:cTn>
                              </p:par>
                              <p:par>
                                <p:cTn id="108" presetID="42" presetClass="path" presetSubtype="0" accel="50000" decel="50000" fill="hold" grpId="0" nodeType="withEffect">
                                  <p:stCondLst>
                                    <p:cond delay="0"/>
                                  </p:stCondLst>
                                  <p:childTnLst>
                                    <p:animMotion origin="layout" path="M 6.25E-7 1.48148E-6 L -0.46237 0.1162 " pathEditMode="relative" rAng="0" ptsTypes="AA">
                                      <p:cBhvr>
                                        <p:cTn id="109" dur="2000" fill="hold"/>
                                        <p:tgtEl>
                                          <p:spTgt spid="42"/>
                                        </p:tgtEl>
                                        <p:attrNameLst>
                                          <p:attrName>ppt_x</p:attrName>
                                          <p:attrName>ppt_y</p:attrName>
                                        </p:attrNameLst>
                                      </p:cBhvr>
                                      <p:rCtr x="-23125" y="5810"/>
                                    </p:animMotion>
                                  </p:childTnLst>
                                </p:cTn>
                              </p:par>
                              <p:par>
                                <p:cTn id="110" presetID="42" presetClass="path" presetSubtype="0" accel="50000" decel="50000" fill="hold" grpId="0" nodeType="withEffect">
                                  <p:stCondLst>
                                    <p:cond delay="0"/>
                                  </p:stCondLst>
                                  <p:childTnLst>
                                    <p:animMotion origin="layout" path="M -1.45833E-6 1.48148E-6 L -0.47838 0.11042 " pathEditMode="relative" rAng="0" ptsTypes="AA">
                                      <p:cBhvr>
                                        <p:cTn id="111" dur="2000" fill="hold"/>
                                        <p:tgtEl>
                                          <p:spTgt spid="39"/>
                                        </p:tgtEl>
                                        <p:attrNameLst>
                                          <p:attrName>ppt_x</p:attrName>
                                          <p:attrName>ppt_y</p:attrName>
                                        </p:attrNameLst>
                                      </p:cBhvr>
                                      <p:rCtr x="-23919" y="5509"/>
                                    </p:animMotion>
                                  </p:childTnLst>
                                </p:cTn>
                              </p:par>
                              <p:par>
                                <p:cTn id="112" presetID="42" presetClass="path" presetSubtype="0" accel="50000" decel="50000" fill="hold" grpId="0" nodeType="withEffect">
                                  <p:stCondLst>
                                    <p:cond delay="0"/>
                                  </p:stCondLst>
                                  <p:childTnLst>
                                    <p:animMotion origin="layout" path="M 4.375E-6 7.40741E-7 L 0.33932 0.26921 " pathEditMode="relative" rAng="0" ptsTypes="AA">
                                      <p:cBhvr>
                                        <p:cTn id="113" dur="2000" fill="hold"/>
                                        <p:tgtEl>
                                          <p:spTgt spid="19"/>
                                        </p:tgtEl>
                                        <p:attrNameLst>
                                          <p:attrName>ppt_x</p:attrName>
                                          <p:attrName>ppt_y</p:attrName>
                                        </p:attrNameLst>
                                      </p:cBhvr>
                                      <p:rCtr x="16966" y="13449"/>
                                    </p:animMotion>
                                  </p:childTnLst>
                                </p:cTn>
                              </p:par>
                              <p:par>
                                <p:cTn id="114" presetID="42" presetClass="path" presetSubtype="0" accel="50000" decel="50000" fill="hold" grpId="0" nodeType="withEffect">
                                  <p:stCondLst>
                                    <p:cond delay="0"/>
                                  </p:stCondLst>
                                  <p:childTnLst>
                                    <p:animMotion origin="layout" path="M -3.33333E-6 1.85185E-6 L 0.53386 0.19282 " pathEditMode="relative" rAng="0" ptsTypes="AA">
                                      <p:cBhvr>
                                        <p:cTn id="115" dur="2000" fill="hold"/>
                                        <p:tgtEl>
                                          <p:spTgt spid="23"/>
                                        </p:tgtEl>
                                        <p:attrNameLst>
                                          <p:attrName>ppt_x</p:attrName>
                                          <p:attrName>ppt_y</p:attrName>
                                        </p:attrNameLst>
                                      </p:cBhvr>
                                      <p:rCtr x="26693" y="9630"/>
                                    </p:animMotion>
                                  </p:childTnLst>
                                </p:cTn>
                              </p:par>
                              <p:par>
                                <p:cTn id="116" presetID="42" presetClass="path" presetSubtype="0" accel="50000" decel="50000" fill="hold" grpId="0" nodeType="withEffect">
                                  <p:stCondLst>
                                    <p:cond delay="0"/>
                                  </p:stCondLst>
                                  <p:childTnLst>
                                    <p:animMotion origin="layout" path="M 3.33333E-6 1.85185E-6 L 0.48802 0.19282 " pathEditMode="relative" rAng="0" ptsTypes="AA">
                                      <p:cBhvr>
                                        <p:cTn id="117" dur="2000" fill="hold"/>
                                        <p:tgtEl>
                                          <p:spTgt spid="24"/>
                                        </p:tgtEl>
                                        <p:attrNameLst>
                                          <p:attrName>ppt_x</p:attrName>
                                          <p:attrName>ppt_y</p:attrName>
                                        </p:attrNameLst>
                                      </p:cBhvr>
                                      <p:rCtr x="24401" y="9630"/>
                                    </p:animMotion>
                                  </p:childTnLst>
                                </p:cTn>
                              </p:par>
                              <p:par>
                                <p:cTn id="118" presetID="42" presetClass="path" presetSubtype="0" accel="50000" decel="50000" fill="hold" grpId="0" nodeType="withEffect">
                                  <p:stCondLst>
                                    <p:cond delay="0"/>
                                  </p:stCondLst>
                                  <p:childTnLst>
                                    <p:animMotion origin="layout" path="M 1.04167E-6 1.48148E-6 L 0.30534 0.12778 " pathEditMode="relative" rAng="0" ptsTypes="AA">
                                      <p:cBhvr>
                                        <p:cTn id="119" dur="2000" fill="hold"/>
                                        <p:tgtEl>
                                          <p:spTgt spid="38"/>
                                        </p:tgtEl>
                                        <p:attrNameLst>
                                          <p:attrName>ppt_x</p:attrName>
                                          <p:attrName>ppt_y</p:attrName>
                                        </p:attrNameLst>
                                      </p:cBhvr>
                                      <p:rCtr x="15260" y="6389"/>
                                    </p:animMotion>
                                  </p:childTnLst>
                                </p:cTn>
                              </p:par>
                              <p:par>
                                <p:cTn id="120" presetID="42" presetClass="path" presetSubtype="0" accel="50000" decel="50000" fill="hold" grpId="0" nodeType="withEffect">
                                  <p:stCondLst>
                                    <p:cond delay="0"/>
                                  </p:stCondLst>
                                  <p:childTnLst>
                                    <p:animMotion origin="layout" path="M -2.08333E-6 7.40741E-7 L 0.25964 -0.03588 " pathEditMode="relative" rAng="0" ptsTypes="AA">
                                      <p:cBhvr>
                                        <p:cTn id="121" dur="2000" fill="hold"/>
                                        <p:tgtEl>
                                          <p:spTgt spid="56"/>
                                        </p:tgtEl>
                                        <p:attrNameLst>
                                          <p:attrName>ppt_x</p:attrName>
                                          <p:attrName>ppt_y</p:attrName>
                                        </p:attrNameLst>
                                      </p:cBhvr>
                                      <p:rCtr x="12982" y="-1806"/>
                                    </p:animMotion>
                                  </p:childTnLst>
                                </p:cTn>
                              </p:par>
                              <p:par>
                                <p:cTn id="122" presetID="42" presetClass="path" presetSubtype="0" accel="50000" decel="50000" fill="hold" grpId="0" nodeType="withEffect">
                                  <p:stCondLst>
                                    <p:cond delay="0"/>
                                  </p:stCondLst>
                                  <p:childTnLst>
                                    <p:animMotion origin="layout" path="M -1.66667E-6 1.48148E-6 L -0.31992 -0.07662 " pathEditMode="relative" rAng="0" ptsTypes="AA">
                                      <p:cBhvr>
                                        <p:cTn id="123" dur="2000" fill="hold"/>
                                        <p:tgtEl>
                                          <p:spTgt spid="40"/>
                                        </p:tgtEl>
                                        <p:attrNameLst>
                                          <p:attrName>ppt_x</p:attrName>
                                          <p:attrName>ppt_y</p:attrName>
                                        </p:attrNameLst>
                                      </p:cBhvr>
                                      <p:rCtr x="-16940" y="-5301"/>
                                    </p:animMotion>
                                  </p:childTnLst>
                                </p:cTn>
                              </p:par>
                              <p:par>
                                <p:cTn id="124" presetID="42" presetClass="path" presetSubtype="0" accel="50000" decel="50000" fill="hold" grpId="0" nodeType="withEffect">
                                  <p:stCondLst>
                                    <p:cond delay="0"/>
                                  </p:stCondLst>
                                  <p:childTnLst>
                                    <p:animMotion origin="layout" path="M 1.04167E-6 7.40741E-7 L 0.07617 0.26088 " pathEditMode="relative" rAng="0" ptsTypes="AA">
                                      <p:cBhvr>
                                        <p:cTn id="125" dur="2000" fill="hold"/>
                                        <p:tgtEl>
                                          <p:spTgt spid="22"/>
                                        </p:tgtEl>
                                        <p:attrNameLst>
                                          <p:attrName>ppt_x</p:attrName>
                                          <p:attrName>ppt_y</p:attrName>
                                        </p:attrNameLst>
                                      </p:cBhvr>
                                      <p:rCtr x="3802" y="130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59" grpId="0" animBg="1"/>
      <p:bldP spid="3" grpId="0" animBg="1"/>
      <p:bldP spid="4" grpId="0" animBg="1"/>
      <p:bldP spid="5" grpId="0" animBg="1"/>
      <p:bldP spid="17" grpId="0" animBg="1"/>
      <p:bldP spid="18" grpId="0" animBg="1"/>
      <p:bldP spid="48" grpId="0" animBg="1"/>
      <p:bldP spid="8" grpId="0" animBg="1"/>
      <p:bldP spid="12" grpId="0" animBg="1"/>
      <p:bldP spid="13" grpId="0" animBg="1"/>
      <p:bldP spid="14"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51" grpId="0" animBg="1"/>
      <p:bldP spid="52" grpId="0" animBg="1"/>
      <p:bldP spid="53" grpId="0" animBg="1"/>
      <p:bldP spid="54" grpId="0" animBg="1"/>
      <p:bldP spid="55" grpId="0" animBg="1"/>
      <p:bldP spid="56" grpId="0" animBg="1"/>
      <p:bldP spid="57" grpId="0" animBg="1"/>
      <p:bldP spid="58" grpId="0" animBg="1"/>
      <p:bldP spid="60" grpId="0"/>
      <p:bldP spid="61" grpId="0"/>
      <p:bldP spid="62" grpId="0"/>
      <p:bldP spid="63" grpId="0"/>
      <p:bldP spid="4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D95A24-0158-7978-55C8-9B5F9B11D9E3}"/>
            </a:ext>
          </a:extLst>
        </p:cNvPr>
        <p:cNvGrpSpPr/>
        <p:nvPr/>
      </p:nvGrpSpPr>
      <p:grpSpPr>
        <a:xfrm>
          <a:off x="0" y="0"/>
          <a:ext cx="0" cy="0"/>
          <a:chOff x="0" y="0"/>
          <a:chExt cx="0" cy="0"/>
        </a:xfrm>
      </p:grpSpPr>
      <p:sp>
        <p:nvSpPr>
          <p:cNvPr id="16" name="TextBox 15">
            <a:extLst>
              <a:ext uri="{FF2B5EF4-FFF2-40B4-BE49-F238E27FC236}">
                <a16:creationId xmlns:a16="http://schemas.microsoft.com/office/drawing/2014/main" id="{B3ED2A3A-DFC7-730E-9462-93E05732478A}"/>
              </a:ext>
            </a:extLst>
          </p:cNvPr>
          <p:cNvSpPr txBox="1"/>
          <p:nvPr/>
        </p:nvSpPr>
        <p:spPr>
          <a:xfrm>
            <a:off x="612229" y="4016445"/>
            <a:ext cx="2383393" cy="585216"/>
          </a:xfrm>
          <a:prstGeom prst="rect">
            <a:avLst/>
          </a:prstGeom>
          <a:solidFill>
            <a:schemeClr val="bg1">
              <a:lumMod val="95000"/>
            </a:schemeClr>
          </a:solidFill>
          <a:ln>
            <a:noFill/>
          </a:ln>
        </p:spPr>
        <p:txBody>
          <a:bodyPr wrap="square" rtlCol="0" anchor="ctr">
            <a:spAutoFit/>
          </a:bodyPr>
          <a:lstStyle/>
          <a:p>
            <a:pPr algn="ctr"/>
            <a:r>
              <a:rPr lang="en-US" sz="1600"/>
              <a:t>Policy Development &amp; Support</a:t>
            </a:r>
          </a:p>
        </p:txBody>
      </p:sp>
      <p:sp>
        <p:nvSpPr>
          <p:cNvPr id="59" name="TextBox 58">
            <a:extLst>
              <a:ext uri="{FF2B5EF4-FFF2-40B4-BE49-F238E27FC236}">
                <a16:creationId xmlns:a16="http://schemas.microsoft.com/office/drawing/2014/main" id="{77A88BA4-3704-3318-0C4B-3C330ECCA5A9}"/>
              </a:ext>
            </a:extLst>
          </p:cNvPr>
          <p:cNvSpPr txBox="1"/>
          <p:nvPr/>
        </p:nvSpPr>
        <p:spPr>
          <a:xfrm>
            <a:off x="609037" y="2419476"/>
            <a:ext cx="2386584" cy="585216"/>
          </a:xfrm>
          <a:prstGeom prst="rect">
            <a:avLst/>
          </a:prstGeom>
          <a:solidFill>
            <a:schemeClr val="bg1">
              <a:lumMod val="95000"/>
            </a:schemeClr>
          </a:solidFill>
        </p:spPr>
        <p:txBody>
          <a:bodyPr wrap="square" rtlCol="0" anchor="ctr">
            <a:spAutoFit/>
          </a:bodyPr>
          <a:lstStyle/>
          <a:p>
            <a:pPr algn="ctr"/>
            <a:r>
              <a:rPr lang="en-US" sz="1600"/>
              <a:t>Assessment &amp; Surveillance</a:t>
            </a:r>
          </a:p>
        </p:txBody>
      </p:sp>
      <p:sp>
        <p:nvSpPr>
          <p:cNvPr id="3" name="TextBox 2">
            <a:extLst>
              <a:ext uri="{FF2B5EF4-FFF2-40B4-BE49-F238E27FC236}">
                <a16:creationId xmlns:a16="http://schemas.microsoft.com/office/drawing/2014/main" id="{64974339-BE8F-0D13-AE6E-95565B94BF06}"/>
              </a:ext>
            </a:extLst>
          </p:cNvPr>
          <p:cNvSpPr txBox="1"/>
          <p:nvPr/>
        </p:nvSpPr>
        <p:spPr>
          <a:xfrm>
            <a:off x="3473262" y="2419476"/>
            <a:ext cx="2386584" cy="584775"/>
          </a:xfrm>
          <a:prstGeom prst="rect">
            <a:avLst/>
          </a:prstGeom>
          <a:solidFill>
            <a:schemeClr val="bg1">
              <a:lumMod val="95000"/>
            </a:schemeClr>
          </a:solidFill>
        </p:spPr>
        <p:txBody>
          <a:bodyPr wrap="square" rtlCol="0" anchor="ctr">
            <a:spAutoFit/>
          </a:bodyPr>
          <a:lstStyle/>
          <a:p>
            <a:pPr algn="ctr"/>
            <a:r>
              <a:rPr lang="en-US" sz="1600"/>
              <a:t>Community Partnership</a:t>
            </a:r>
          </a:p>
        </p:txBody>
      </p:sp>
      <p:sp>
        <p:nvSpPr>
          <p:cNvPr id="4" name="TextBox 3">
            <a:extLst>
              <a:ext uri="{FF2B5EF4-FFF2-40B4-BE49-F238E27FC236}">
                <a16:creationId xmlns:a16="http://schemas.microsoft.com/office/drawing/2014/main" id="{01B04C55-17C0-800A-8907-8D14DDDD69B8}"/>
              </a:ext>
            </a:extLst>
          </p:cNvPr>
          <p:cNvSpPr txBox="1"/>
          <p:nvPr/>
        </p:nvSpPr>
        <p:spPr>
          <a:xfrm>
            <a:off x="6332155" y="2430339"/>
            <a:ext cx="2386584" cy="584775"/>
          </a:xfrm>
          <a:prstGeom prst="rect">
            <a:avLst/>
          </a:prstGeom>
          <a:solidFill>
            <a:schemeClr val="bg1">
              <a:lumMod val="95000"/>
            </a:schemeClr>
          </a:solidFill>
        </p:spPr>
        <p:txBody>
          <a:bodyPr wrap="square" rtlCol="0" anchor="ctr">
            <a:spAutoFit/>
          </a:bodyPr>
          <a:lstStyle/>
          <a:p>
            <a:pPr algn="ctr"/>
            <a:r>
              <a:rPr lang="en-US" sz="1600" dirty="0"/>
              <a:t>Social &amp; Structural </a:t>
            </a:r>
            <a:r>
              <a:rPr lang="en-US" sz="1600" dirty="0" err="1"/>
              <a:t>Determ</a:t>
            </a:r>
            <a:r>
              <a:rPr lang="en-US" sz="1600" dirty="0"/>
              <a:t>. Of Health</a:t>
            </a:r>
          </a:p>
        </p:txBody>
      </p:sp>
      <p:sp>
        <p:nvSpPr>
          <p:cNvPr id="5" name="TextBox 4">
            <a:extLst>
              <a:ext uri="{FF2B5EF4-FFF2-40B4-BE49-F238E27FC236}">
                <a16:creationId xmlns:a16="http://schemas.microsoft.com/office/drawing/2014/main" id="{2980814B-A0AA-7C57-F944-792B57E2E65C}"/>
              </a:ext>
            </a:extLst>
          </p:cNvPr>
          <p:cNvSpPr txBox="1"/>
          <p:nvPr/>
        </p:nvSpPr>
        <p:spPr>
          <a:xfrm>
            <a:off x="9191047" y="2430339"/>
            <a:ext cx="2386584" cy="584775"/>
          </a:xfrm>
          <a:prstGeom prst="rect">
            <a:avLst/>
          </a:prstGeom>
          <a:solidFill>
            <a:schemeClr val="bg1">
              <a:lumMod val="95000"/>
            </a:schemeClr>
          </a:solidFill>
          <a:ln>
            <a:noFill/>
          </a:ln>
        </p:spPr>
        <p:txBody>
          <a:bodyPr wrap="square" rtlCol="0" anchor="ctr">
            <a:spAutoFit/>
          </a:bodyPr>
          <a:lstStyle/>
          <a:p>
            <a:pPr algn="ctr"/>
            <a:r>
              <a:rPr lang="en-US" sz="1600" dirty="0"/>
              <a:t>Organizational Competencies</a:t>
            </a:r>
          </a:p>
        </p:txBody>
      </p:sp>
      <p:sp>
        <p:nvSpPr>
          <p:cNvPr id="17" name="TextBox 16">
            <a:extLst>
              <a:ext uri="{FF2B5EF4-FFF2-40B4-BE49-F238E27FC236}">
                <a16:creationId xmlns:a16="http://schemas.microsoft.com/office/drawing/2014/main" id="{6675743A-3E23-3DD8-03D2-EE496C204179}"/>
              </a:ext>
            </a:extLst>
          </p:cNvPr>
          <p:cNvSpPr txBox="1"/>
          <p:nvPr/>
        </p:nvSpPr>
        <p:spPr>
          <a:xfrm>
            <a:off x="3478318" y="4023471"/>
            <a:ext cx="2383393" cy="585216"/>
          </a:xfrm>
          <a:prstGeom prst="rect">
            <a:avLst/>
          </a:prstGeom>
          <a:solidFill>
            <a:schemeClr val="bg1">
              <a:lumMod val="95000"/>
            </a:schemeClr>
          </a:solidFill>
          <a:ln>
            <a:noFill/>
          </a:ln>
        </p:spPr>
        <p:txBody>
          <a:bodyPr wrap="square" rtlCol="0" anchor="ctr">
            <a:spAutoFit/>
          </a:bodyPr>
          <a:lstStyle/>
          <a:p>
            <a:pPr algn="ctr"/>
            <a:r>
              <a:rPr lang="en-US" sz="1600"/>
              <a:t>Accountability &amp; Performance </a:t>
            </a:r>
            <a:r>
              <a:rPr lang="en-US" sz="1600" err="1"/>
              <a:t>Mgmt</a:t>
            </a:r>
            <a:endParaRPr lang="en-US" sz="1600"/>
          </a:p>
        </p:txBody>
      </p:sp>
      <p:sp>
        <p:nvSpPr>
          <p:cNvPr id="18" name="TextBox 17">
            <a:extLst>
              <a:ext uri="{FF2B5EF4-FFF2-40B4-BE49-F238E27FC236}">
                <a16:creationId xmlns:a16="http://schemas.microsoft.com/office/drawing/2014/main" id="{4FEB804A-0E03-4349-7676-BABE1059248A}"/>
              </a:ext>
            </a:extLst>
          </p:cNvPr>
          <p:cNvSpPr txBox="1"/>
          <p:nvPr/>
        </p:nvSpPr>
        <p:spPr>
          <a:xfrm>
            <a:off x="6330291" y="4023471"/>
            <a:ext cx="2383393" cy="585216"/>
          </a:xfrm>
          <a:prstGeom prst="rect">
            <a:avLst/>
          </a:prstGeom>
          <a:solidFill>
            <a:schemeClr val="bg1">
              <a:lumMod val="95000"/>
            </a:schemeClr>
          </a:solidFill>
        </p:spPr>
        <p:txBody>
          <a:bodyPr wrap="square" rtlCol="0" anchor="ctr">
            <a:spAutoFit/>
          </a:bodyPr>
          <a:lstStyle/>
          <a:p>
            <a:pPr algn="ctr"/>
            <a:r>
              <a:rPr lang="en-US" sz="1400"/>
              <a:t>Emergency Preparedness &amp; Response</a:t>
            </a:r>
          </a:p>
        </p:txBody>
      </p:sp>
      <p:sp>
        <p:nvSpPr>
          <p:cNvPr id="48" name="TextBox 47">
            <a:extLst>
              <a:ext uri="{FF2B5EF4-FFF2-40B4-BE49-F238E27FC236}">
                <a16:creationId xmlns:a16="http://schemas.microsoft.com/office/drawing/2014/main" id="{139F8F94-3943-0B83-435F-A516A7149F24}"/>
              </a:ext>
            </a:extLst>
          </p:cNvPr>
          <p:cNvSpPr txBox="1"/>
          <p:nvPr/>
        </p:nvSpPr>
        <p:spPr>
          <a:xfrm>
            <a:off x="9202726" y="4151047"/>
            <a:ext cx="2383393" cy="338554"/>
          </a:xfrm>
          <a:prstGeom prst="rect">
            <a:avLst/>
          </a:prstGeom>
          <a:solidFill>
            <a:schemeClr val="bg1">
              <a:lumMod val="95000"/>
            </a:schemeClr>
          </a:solidFill>
          <a:ln>
            <a:noFill/>
          </a:ln>
        </p:spPr>
        <p:txBody>
          <a:bodyPr wrap="square" rtlCol="0" anchor="ctr">
            <a:spAutoFit/>
          </a:bodyPr>
          <a:lstStyle/>
          <a:p>
            <a:pPr algn="ctr"/>
            <a:r>
              <a:rPr lang="en-US" sz="1600"/>
              <a:t>Communications</a:t>
            </a:r>
          </a:p>
        </p:txBody>
      </p:sp>
      <p:sp>
        <p:nvSpPr>
          <p:cNvPr id="2" name="Slide Number Placeholder 1">
            <a:extLst>
              <a:ext uri="{FF2B5EF4-FFF2-40B4-BE49-F238E27FC236}">
                <a16:creationId xmlns:a16="http://schemas.microsoft.com/office/drawing/2014/main" id="{9C230E6B-BD5F-F41A-A7F6-8B05B3EAB51E}"/>
              </a:ext>
            </a:extLst>
          </p:cNvPr>
          <p:cNvSpPr>
            <a:spLocks noGrp="1"/>
          </p:cNvSpPr>
          <p:nvPr>
            <p:ph type="sldNum" sz="quarter" idx="10"/>
          </p:nvPr>
        </p:nvSpPr>
        <p:spPr/>
        <p:txBody>
          <a:bodyPr/>
          <a:lstStyle/>
          <a:p>
            <a:r>
              <a:rPr lang="en-US"/>
              <a:t> </a:t>
            </a:r>
          </a:p>
        </p:txBody>
      </p:sp>
      <p:sp>
        <p:nvSpPr>
          <p:cNvPr id="9" name="Title 8">
            <a:extLst>
              <a:ext uri="{FF2B5EF4-FFF2-40B4-BE49-F238E27FC236}">
                <a16:creationId xmlns:a16="http://schemas.microsoft.com/office/drawing/2014/main" id="{B4706D93-D8E3-BCD8-1E03-606B1EF95384}"/>
              </a:ext>
            </a:extLst>
          </p:cNvPr>
          <p:cNvSpPr>
            <a:spLocks noGrp="1"/>
          </p:cNvSpPr>
          <p:nvPr>
            <p:ph type="title"/>
          </p:nvPr>
        </p:nvSpPr>
        <p:spPr/>
        <p:txBody>
          <a:bodyPr>
            <a:normAutofit fontScale="90000"/>
          </a:bodyPr>
          <a:lstStyle/>
          <a:p>
            <a:r>
              <a:rPr lang="en-US"/>
              <a:t>From 10 Essential Public Health Services to Foundational Capabilities</a:t>
            </a:r>
          </a:p>
        </p:txBody>
      </p:sp>
      <p:sp>
        <p:nvSpPr>
          <p:cNvPr id="23" name="Rectangle 22">
            <a:extLst>
              <a:ext uri="{FF2B5EF4-FFF2-40B4-BE49-F238E27FC236}">
                <a16:creationId xmlns:a16="http://schemas.microsoft.com/office/drawing/2014/main" id="{1D39F663-AE8E-B8AE-3C34-83A30F532AF6}"/>
              </a:ext>
            </a:extLst>
          </p:cNvPr>
          <p:cNvSpPr/>
          <p:nvPr/>
        </p:nvSpPr>
        <p:spPr>
          <a:xfrm>
            <a:off x="9202725" y="4771245"/>
            <a:ext cx="2383393" cy="333632"/>
          </a:xfrm>
          <a:prstGeom prst="rect">
            <a:avLst/>
          </a:prstGeom>
          <a:solidFill>
            <a:schemeClr val="accent5">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97DBC8B-B747-542A-C7B7-0CDC02DF3186}"/>
              </a:ext>
            </a:extLst>
          </p:cNvPr>
          <p:cNvSpPr/>
          <p:nvPr/>
        </p:nvSpPr>
        <p:spPr>
          <a:xfrm>
            <a:off x="3473261" y="3171568"/>
            <a:ext cx="2383393" cy="333632"/>
          </a:xfrm>
          <a:prstGeom prst="rect">
            <a:avLst/>
          </a:prstGeom>
          <a:solidFill>
            <a:srgbClr val="009999"/>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999B53AB-C040-B3C7-76AA-5664F094DDDF}"/>
              </a:ext>
            </a:extLst>
          </p:cNvPr>
          <p:cNvSpPr/>
          <p:nvPr/>
        </p:nvSpPr>
        <p:spPr>
          <a:xfrm>
            <a:off x="6340643" y="3187893"/>
            <a:ext cx="2378095" cy="333632"/>
          </a:xfrm>
          <a:prstGeom prst="rect">
            <a:avLst/>
          </a:prstGeom>
          <a:solidFill>
            <a:schemeClr val="accent4">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BB478483-8C57-B0DB-85B5-7F98593E166B}"/>
              </a:ext>
            </a:extLst>
          </p:cNvPr>
          <p:cNvSpPr/>
          <p:nvPr/>
        </p:nvSpPr>
        <p:spPr>
          <a:xfrm>
            <a:off x="3488208" y="4771245"/>
            <a:ext cx="2368446" cy="333632"/>
          </a:xfrm>
          <a:prstGeom prst="rect">
            <a:avLst/>
          </a:prstGeom>
          <a:solidFill>
            <a:srgbClr val="008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4B86516-7869-6CF2-C8F7-8011DF56827A}"/>
              </a:ext>
            </a:extLst>
          </p:cNvPr>
          <p:cNvSpPr/>
          <p:nvPr/>
        </p:nvSpPr>
        <p:spPr>
          <a:xfrm>
            <a:off x="9202726" y="3187893"/>
            <a:ext cx="636579" cy="333632"/>
          </a:xfrm>
          <a:prstGeom prst="rect">
            <a:avLst/>
          </a:prstGeom>
          <a:solidFill>
            <a:srgbClr val="0000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3A2F432B-5E91-7F30-8718-C38C7C5DB3B8}"/>
              </a:ext>
            </a:extLst>
          </p:cNvPr>
          <p:cNvSpPr/>
          <p:nvPr/>
        </p:nvSpPr>
        <p:spPr>
          <a:xfrm>
            <a:off x="618312" y="4771245"/>
            <a:ext cx="2377309" cy="333632"/>
          </a:xfrm>
          <a:prstGeom prst="rect">
            <a:avLst/>
          </a:prstGeom>
          <a:solidFill>
            <a:schemeClr val="accent2">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779304F4-514A-2B40-044C-AB659E745F59}"/>
              </a:ext>
            </a:extLst>
          </p:cNvPr>
          <p:cNvSpPr/>
          <p:nvPr/>
        </p:nvSpPr>
        <p:spPr>
          <a:xfrm>
            <a:off x="612229" y="3175125"/>
            <a:ext cx="2388724" cy="333632"/>
          </a:xfrm>
          <a:prstGeom prst="rect">
            <a:avLst/>
          </a:prstGeom>
          <a:solidFill>
            <a:schemeClr val="accent1">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1734FD2-5B2D-736C-30D5-FBB9A936A1B8}"/>
              </a:ext>
            </a:extLst>
          </p:cNvPr>
          <p:cNvSpPr/>
          <p:nvPr/>
        </p:nvSpPr>
        <p:spPr>
          <a:xfrm>
            <a:off x="10941052" y="3187893"/>
            <a:ext cx="636579" cy="333632"/>
          </a:xfrm>
          <a:prstGeom prst="rect">
            <a:avLst/>
          </a:prstGeom>
          <a:solidFill>
            <a:srgbClr val="0000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ED707FC-B1FE-FBFA-A286-6DE04CC89842}"/>
              </a:ext>
            </a:extLst>
          </p:cNvPr>
          <p:cNvSpPr/>
          <p:nvPr/>
        </p:nvSpPr>
        <p:spPr>
          <a:xfrm>
            <a:off x="10066049" y="3191690"/>
            <a:ext cx="636579" cy="333632"/>
          </a:xfrm>
          <a:prstGeom prst="rect">
            <a:avLst/>
          </a:prstGeom>
          <a:solidFill>
            <a:srgbClr val="0000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739A40B-B2C5-D32B-499F-995BA84ADE63}"/>
              </a:ext>
            </a:extLst>
          </p:cNvPr>
          <p:cNvSpPr/>
          <p:nvPr/>
        </p:nvSpPr>
        <p:spPr>
          <a:xfrm>
            <a:off x="6332155" y="4785491"/>
            <a:ext cx="2386584" cy="333632"/>
          </a:xfrm>
          <a:prstGeom prst="rect">
            <a:avLst/>
          </a:prstGeom>
          <a:solidFill>
            <a:schemeClr val="accent3"/>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8907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B89DE4-2EEB-F8F4-E6FF-DE2C4AB010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C7B70F-D993-E9D5-D069-0FEFDA0F327D}"/>
              </a:ext>
            </a:extLst>
          </p:cNvPr>
          <p:cNvSpPr>
            <a:spLocks noGrp="1"/>
          </p:cNvSpPr>
          <p:nvPr>
            <p:ph type="title"/>
          </p:nvPr>
        </p:nvSpPr>
        <p:spPr>
          <a:xfrm>
            <a:off x="838200" y="365125"/>
            <a:ext cx="10515600" cy="1325563"/>
          </a:xfrm>
        </p:spPr>
        <p:txBody>
          <a:bodyPr anchor="ctr">
            <a:normAutofit/>
          </a:bodyPr>
          <a:lstStyle/>
          <a:p>
            <a:r>
              <a:rPr lang="en-US"/>
              <a:t>Flexible “On Ramp” Approach </a:t>
            </a:r>
          </a:p>
        </p:txBody>
      </p:sp>
      <p:sp>
        <p:nvSpPr>
          <p:cNvPr id="4" name="Content Placeholder 3">
            <a:extLst>
              <a:ext uri="{FF2B5EF4-FFF2-40B4-BE49-F238E27FC236}">
                <a16:creationId xmlns:a16="http://schemas.microsoft.com/office/drawing/2014/main" id="{8E6F9157-472E-F0C8-17B1-F952AF669320}"/>
              </a:ext>
            </a:extLst>
          </p:cNvPr>
          <p:cNvSpPr>
            <a:spLocks noGrp="1"/>
          </p:cNvSpPr>
          <p:nvPr>
            <p:ph idx="1"/>
          </p:nvPr>
        </p:nvSpPr>
        <p:spPr>
          <a:xfrm>
            <a:off x="775933" y="3969791"/>
            <a:ext cx="3365310" cy="900753"/>
          </a:xfrm>
        </p:spPr>
        <p:txBody>
          <a:bodyPr>
            <a:normAutofit/>
          </a:bodyPr>
          <a:lstStyle/>
          <a:p>
            <a:pPr marL="0" indent="0" algn="ctr">
              <a:buNone/>
            </a:pPr>
            <a:r>
              <a:rPr lang="en-US" sz="2400">
                <a:solidFill>
                  <a:schemeClr val="accent1">
                    <a:lumMod val="50000"/>
                  </a:schemeClr>
                </a:solidFill>
              </a:rPr>
              <a:t>Alignment with current requirements</a:t>
            </a:r>
          </a:p>
        </p:txBody>
      </p:sp>
      <p:sp>
        <p:nvSpPr>
          <p:cNvPr id="5" name="Right Triangle 4">
            <a:extLst>
              <a:ext uri="{FF2B5EF4-FFF2-40B4-BE49-F238E27FC236}">
                <a16:creationId xmlns:a16="http://schemas.microsoft.com/office/drawing/2014/main" id="{051BE993-60BF-B4E6-7D93-EFA4D5CDAD0B}"/>
              </a:ext>
            </a:extLst>
          </p:cNvPr>
          <p:cNvSpPr/>
          <p:nvPr/>
        </p:nvSpPr>
        <p:spPr>
          <a:xfrm flipH="1">
            <a:off x="838199" y="3429000"/>
            <a:ext cx="10515599" cy="2903561"/>
          </a:xfrm>
          <a:prstGeom prst="rtTriangle">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3">
            <a:extLst>
              <a:ext uri="{FF2B5EF4-FFF2-40B4-BE49-F238E27FC236}">
                <a16:creationId xmlns:a16="http://schemas.microsoft.com/office/drawing/2014/main" id="{504312CE-302A-DA85-20E2-F0820330FB4A}"/>
              </a:ext>
            </a:extLst>
          </p:cNvPr>
          <p:cNvSpPr txBox="1">
            <a:spLocks/>
          </p:cNvSpPr>
          <p:nvPr/>
        </p:nvSpPr>
        <p:spPr>
          <a:xfrm>
            <a:off x="3731524" y="3556874"/>
            <a:ext cx="3365310" cy="900753"/>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a:solidFill>
                  <a:schemeClr val="accent1">
                    <a:lumMod val="50000"/>
                  </a:schemeClr>
                </a:solidFill>
              </a:rPr>
              <a:t>Tiered scoring</a:t>
            </a:r>
          </a:p>
        </p:txBody>
      </p:sp>
      <p:sp>
        <p:nvSpPr>
          <p:cNvPr id="8" name="Content Placeholder 3">
            <a:extLst>
              <a:ext uri="{FF2B5EF4-FFF2-40B4-BE49-F238E27FC236}">
                <a16:creationId xmlns:a16="http://schemas.microsoft.com/office/drawing/2014/main" id="{5926750A-C8A4-1801-0ED3-69BCE1FFB835}"/>
              </a:ext>
            </a:extLst>
          </p:cNvPr>
          <p:cNvSpPr txBox="1">
            <a:spLocks/>
          </p:cNvSpPr>
          <p:nvPr/>
        </p:nvSpPr>
        <p:spPr>
          <a:xfrm>
            <a:off x="6375987" y="2544415"/>
            <a:ext cx="4148347" cy="1325563"/>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a:solidFill>
                  <a:schemeClr val="accent1">
                    <a:lumMod val="50000"/>
                  </a:schemeClr>
                </a:solidFill>
              </a:rPr>
              <a:t>Flexibility to adjust documentation requirements as field evolves</a:t>
            </a:r>
          </a:p>
        </p:txBody>
      </p:sp>
      <p:sp>
        <p:nvSpPr>
          <p:cNvPr id="16" name="Freeform: Shape 15">
            <a:extLst>
              <a:ext uri="{FF2B5EF4-FFF2-40B4-BE49-F238E27FC236}">
                <a16:creationId xmlns:a16="http://schemas.microsoft.com/office/drawing/2014/main" id="{4AD5DA22-601E-79B8-2B06-909257E8E28E}"/>
              </a:ext>
            </a:extLst>
          </p:cNvPr>
          <p:cNvSpPr/>
          <p:nvPr/>
        </p:nvSpPr>
        <p:spPr>
          <a:xfrm>
            <a:off x="6715458" y="3556874"/>
            <a:ext cx="3332828" cy="1389786"/>
          </a:xfrm>
          <a:custGeom>
            <a:avLst/>
            <a:gdLst>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01510 w 3332729"/>
              <a:gd name="connsiteY15" fmla="*/ 1173707 h 1378843"/>
              <a:gd name="connsiteX16" fmla="*/ 942453 w 3332729"/>
              <a:gd name="connsiteY16" fmla="*/ 1214650 h 1378843"/>
              <a:gd name="connsiteX17" fmla="*/ 1351886 w 3332729"/>
              <a:gd name="connsiteY17" fmla="*/ 1310185 h 1378843"/>
              <a:gd name="connsiteX18" fmla="*/ 1611193 w 3332729"/>
              <a:gd name="connsiteY18" fmla="*/ 1228298 h 1378843"/>
              <a:gd name="connsiteX19" fmla="*/ 1774966 w 3332729"/>
              <a:gd name="connsiteY19" fmla="*/ 1119116 h 1378843"/>
              <a:gd name="connsiteX20" fmla="*/ 1870501 w 3332729"/>
              <a:gd name="connsiteY20" fmla="*/ 1050877 h 1378843"/>
              <a:gd name="connsiteX21" fmla="*/ 1938739 w 3332729"/>
              <a:gd name="connsiteY21" fmla="*/ 968991 h 1378843"/>
              <a:gd name="connsiteX22" fmla="*/ 1993330 w 3332729"/>
              <a:gd name="connsiteY22" fmla="*/ 914400 h 1378843"/>
              <a:gd name="connsiteX23" fmla="*/ 2047922 w 3332729"/>
              <a:gd name="connsiteY23" fmla="*/ 818865 h 1378843"/>
              <a:gd name="connsiteX24" fmla="*/ 2102513 w 3332729"/>
              <a:gd name="connsiteY24" fmla="*/ 750627 h 1378843"/>
              <a:gd name="connsiteX25" fmla="*/ 2170751 w 3332729"/>
              <a:gd name="connsiteY25" fmla="*/ 641445 h 1378843"/>
              <a:gd name="connsiteX26" fmla="*/ 2307229 w 3332729"/>
              <a:gd name="connsiteY26" fmla="*/ 600501 h 1378843"/>
              <a:gd name="connsiteX27" fmla="*/ 2484650 w 3332729"/>
              <a:gd name="connsiteY27" fmla="*/ 545910 h 1378843"/>
              <a:gd name="connsiteX28" fmla="*/ 2907730 w 3332729"/>
              <a:gd name="connsiteY28" fmla="*/ 559558 h 1378843"/>
              <a:gd name="connsiteX29" fmla="*/ 3126095 w 3332729"/>
              <a:gd name="connsiteY29" fmla="*/ 586853 h 1378843"/>
              <a:gd name="connsiteX30" fmla="*/ 3303516 w 3332729"/>
              <a:gd name="connsiteY30" fmla="*/ 750627 h 1378843"/>
              <a:gd name="connsiteX31" fmla="*/ 3330811 w 3332729"/>
              <a:gd name="connsiteY31" fmla="*/ 791570 h 1378843"/>
              <a:gd name="connsiteX32" fmla="*/ 3330811 w 3332729"/>
              <a:gd name="connsiteY32"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01510 w 3332729"/>
              <a:gd name="connsiteY15" fmla="*/ 1173707 h 1378843"/>
              <a:gd name="connsiteX16" fmla="*/ 942453 w 3332729"/>
              <a:gd name="connsiteY16" fmla="*/ 1214650 h 1378843"/>
              <a:gd name="connsiteX17" fmla="*/ 1351886 w 3332729"/>
              <a:gd name="connsiteY17" fmla="*/ 1310185 h 1378843"/>
              <a:gd name="connsiteX18" fmla="*/ 1611193 w 3332729"/>
              <a:gd name="connsiteY18" fmla="*/ 1228298 h 1378843"/>
              <a:gd name="connsiteX19" fmla="*/ 1774966 w 3332729"/>
              <a:gd name="connsiteY19" fmla="*/ 1119116 h 1378843"/>
              <a:gd name="connsiteX20" fmla="*/ 1870501 w 3332729"/>
              <a:gd name="connsiteY20" fmla="*/ 1050877 h 1378843"/>
              <a:gd name="connsiteX21" fmla="*/ 1938739 w 3332729"/>
              <a:gd name="connsiteY21" fmla="*/ 968991 h 1378843"/>
              <a:gd name="connsiteX22" fmla="*/ 1993330 w 3332729"/>
              <a:gd name="connsiteY22" fmla="*/ 914400 h 1378843"/>
              <a:gd name="connsiteX23" fmla="*/ 2047922 w 3332729"/>
              <a:gd name="connsiteY23" fmla="*/ 818865 h 1378843"/>
              <a:gd name="connsiteX24" fmla="*/ 2102513 w 3332729"/>
              <a:gd name="connsiteY24" fmla="*/ 750627 h 1378843"/>
              <a:gd name="connsiteX25" fmla="*/ 2170751 w 3332729"/>
              <a:gd name="connsiteY25" fmla="*/ 641445 h 1378843"/>
              <a:gd name="connsiteX26" fmla="*/ 2307229 w 3332729"/>
              <a:gd name="connsiteY26" fmla="*/ 600501 h 1378843"/>
              <a:gd name="connsiteX27" fmla="*/ 2484650 w 3332729"/>
              <a:gd name="connsiteY27" fmla="*/ 545910 h 1378843"/>
              <a:gd name="connsiteX28" fmla="*/ 2907730 w 3332729"/>
              <a:gd name="connsiteY28" fmla="*/ 559558 h 1378843"/>
              <a:gd name="connsiteX29" fmla="*/ 3126095 w 3332729"/>
              <a:gd name="connsiteY29" fmla="*/ 586853 h 1378843"/>
              <a:gd name="connsiteX30" fmla="*/ 3303516 w 3332729"/>
              <a:gd name="connsiteY30" fmla="*/ 750627 h 1378843"/>
              <a:gd name="connsiteX31" fmla="*/ 3330811 w 3332729"/>
              <a:gd name="connsiteY31" fmla="*/ 791570 h 1378843"/>
              <a:gd name="connsiteX32" fmla="*/ 3330811 w 3332729"/>
              <a:gd name="connsiteY32"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01510 w 3332729"/>
              <a:gd name="connsiteY15" fmla="*/ 1173707 h 1378843"/>
              <a:gd name="connsiteX16" fmla="*/ 942453 w 3332729"/>
              <a:gd name="connsiteY16" fmla="*/ 1214650 h 1378843"/>
              <a:gd name="connsiteX17" fmla="*/ 1351886 w 3332729"/>
              <a:gd name="connsiteY17" fmla="*/ 1310185 h 1378843"/>
              <a:gd name="connsiteX18" fmla="*/ 1611193 w 3332729"/>
              <a:gd name="connsiteY18" fmla="*/ 1228298 h 1378843"/>
              <a:gd name="connsiteX19" fmla="*/ 1774966 w 3332729"/>
              <a:gd name="connsiteY19" fmla="*/ 1119116 h 1378843"/>
              <a:gd name="connsiteX20" fmla="*/ 1870501 w 3332729"/>
              <a:gd name="connsiteY20" fmla="*/ 1050877 h 1378843"/>
              <a:gd name="connsiteX21" fmla="*/ 1938739 w 3332729"/>
              <a:gd name="connsiteY21" fmla="*/ 968991 h 1378843"/>
              <a:gd name="connsiteX22" fmla="*/ 1993330 w 3332729"/>
              <a:gd name="connsiteY22" fmla="*/ 914400 h 1378843"/>
              <a:gd name="connsiteX23" fmla="*/ 2047922 w 3332729"/>
              <a:gd name="connsiteY23" fmla="*/ 818865 h 1378843"/>
              <a:gd name="connsiteX24" fmla="*/ 2102513 w 3332729"/>
              <a:gd name="connsiteY24" fmla="*/ 750627 h 1378843"/>
              <a:gd name="connsiteX25" fmla="*/ 2307229 w 3332729"/>
              <a:gd name="connsiteY25" fmla="*/ 600501 h 1378843"/>
              <a:gd name="connsiteX26" fmla="*/ 2484650 w 3332729"/>
              <a:gd name="connsiteY26" fmla="*/ 545910 h 1378843"/>
              <a:gd name="connsiteX27" fmla="*/ 2907730 w 3332729"/>
              <a:gd name="connsiteY27" fmla="*/ 559558 h 1378843"/>
              <a:gd name="connsiteX28" fmla="*/ 3126095 w 3332729"/>
              <a:gd name="connsiteY28" fmla="*/ 586853 h 1378843"/>
              <a:gd name="connsiteX29" fmla="*/ 3303516 w 3332729"/>
              <a:gd name="connsiteY29" fmla="*/ 750627 h 1378843"/>
              <a:gd name="connsiteX30" fmla="*/ 3330811 w 3332729"/>
              <a:gd name="connsiteY30" fmla="*/ 791570 h 1378843"/>
              <a:gd name="connsiteX31" fmla="*/ 3330811 w 3332729"/>
              <a:gd name="connsiteY31"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01510 w 3332729"/>
              <a:gd name="connsiteY15" fmla="*/ 1173707 h 1378843"/>
              <a:gd name="connsiteX16" fmla="*/ 942453 w 3332729"/>
              <a:gd name="connsiteY16" fmla="*/ 1214650 h 1378843"/>
              <a:gd name="connsiteX17" fmla="*/ 1351886 w 3332729"/>
              <a:gd name="connsiteY17" fmla="*/ 1310185 h 1378843"/>
              <a:gd name="connsiteX18" fmla="*/ 1611193 w 3332729"/>
              <a:gd name="connsiteY18" fmla="*/ 1228298 h 1378843"/>
              <a:gd name="connsiteX19" fmla="*/ 1774966 w 3332729"/>
              <a:gd name="connsiteY19" fmla="*/ 1119116 h 1378843"/>
              <a:gd name="connsiteX20" fmla="*/ 1870501 w 3332729"/>
              <a:gd name="connsiteY20" fmla="*/ 1050877 h 1378843"/>
              <a:gd name="connsiteX21" fmla="*/ 1938739 w 3332729"/>
              <a:gd name="connsiteY21" fmla="*/ 968991 h 1378843"/>
              <a:gd name="connsiteX22" fmla="*/ 1993330 w 3332729"/>
              <a:gd name="connsiteY22" fmla="*/ 914400 h 1378843"/>
              <a:gd name="connsiteX23" fmla="*/ 2047922 w 3332729"/>
              <a:gd name="connsiteY23" fmla="*/ 818865 h 1378843"/>
              <a:gd name="connsiteX24" fmla="*/ 2102513 w 3332729"/>
              <a:gd name="connsiteY24" fmla="*/ 750627 h 1378843"/>
              <a:gd name="connsiteX25" fmla="*/ 2307229 w 3332729"/>
              <a:gd name="connsiteY25" fmla="*/ 600501 h 1378843"/>
              <a:gd name="connsiteX26" fmla="*/ 2484650 w 3332729"/>
              <a:gd name="connsiteY26" fmla="*/ 545910 h 1378843"/>
              <a:gd name="connsiteX27" fmla="*/ 2907730 w 3332729"/>
              <a:gd name="connsiteY27" fmla="*/ 559558 h 1378843"/>
              <a:gd name="connsiteX28" fmla="*/ 3126095 w 3332729"/>
              <a:gd name="connsiteY28" fmla="*/ 586853 h 1378843"/>
              <a:gd name="connsiteX29" fmla="*/ 3303516 w 3332729"/>
              <a:gd name="connsiteY29" fmla="*/ 750627 h 1378843"/>
              <a:gd name="connsiteX30" fmla="*/ 3330811 w 3332729"/>
              <a:gd name="connsiteY30" fmla="*/ 791570 h 1378843"/>
              <a:gd name="connsiteX31" fmla="*/ 3330811 w 3332729"/>
              <a:gd name="connsiteY31"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01510 w 3332729"/>
              <a:gd name="connsiteY15" fmla="*/ 1173707 h 1378843"/>
              <a:gd name="connsiteX16" fmla="*/ 942453 w 3332729"/>
              <a:gd name="connsiteY16" fmla="*/ 1214650 h 1378843"/>
              <a:gd name="connsiteX17" fmla="*/ 1351886 w 3332729"/>
              <a:gd name="connsiteY17" fmla="*/ 1310185 h 1378843"/>
              <a:gd name="connsiteX18" fmla="*/ 1611193 w 3332729"/>
              <a:gd name="connsiteY18" fmla="*/ 1228298 h 1378843"/>
              <a:gd name="connsiteX19" fmla="*/ 1774966 w 3332729"/>
              <a:gd name="connsiteY19" fmla="*/ 1119116 h 1378843"/>
              <a:gd name="connsiteX20" fmla="*/ 1870501 w 3332729"/>
              <a:gd name="connsiteY20" fmla="*/ 1050877 h 1378843"/>
              <a:gd name="connsiteX21" fmla="*/ 1938739 w 3332729"/>
              <a:gd name="connsiteY21" fmla="*/ 968991 h 1378843"/>
              <a:gd name="connsiteX22" fmla="*/ 1993330 w 3332729"/>
              <a:gd name="connsiteY22" fmla="*/ 914400 h 1378843"/>
              <a:gd name="connsiteX23" fmla="*/ 2047922 w 3332729"/>
              <a:gd name="connsiteY23" fmla="*/ 818865 h 1378843"/>
              <a:gd name="connsiteX24" fmla="*/ 2102513 w 3332729"/>
              <a:gd name="connsiteY24" fmla="*/ 750627 h 1378843"/>
              <a:gd name="connsiteX25" fmla="*/ 2307229 w 3332729"/>
              <a:gd name="connsiteY25" fmla="*/ 600501 h 1378843"/>
              <a:gd name="connsiteX26" fmla="*/ 2484650 w 3332729"/>
              <a:gd name="connsiteY26" fmla="*/ 545910 h 1378843"/>
              <a:gd name="connsiteX27" fmla="*/ 2907730 w 3332729"/>
              <a:gd name="connsiteY27" fmla="*/ 559558 h 1378843"/>
              <a:gd name="connsiteX28" fmla="*/ 3126095 w 3332729"/>
              <a:gd name="connsiteY28" fmla="*/ 586853 h 1378843"/>
              <a:gd name="connsiteX29" fmla="*/ 3303516 w 3332729"/>
              <a:gd name="connsiteY29" fmla="*/ 750627 h 1378843"/>
              <a:gd name="connsiteX30" fmla="*/ 3330811 w 3332729"/>
              <a:gd name="connsiteY30" fmla="*/ 791570 h 1378843"/>
              <a:gd name="connsiteX31" fmla="*/ 3330811 w 3332729"/>
              <a:gd name="connsiteY31"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01510 w 3332729"/>
              <a:gd name="connsiteY15" fmla="*/ 1173707 h 1378843"/>
              <a:gd name="connsiteX16" fmla="*/ 942453 w 3332729"/>
              <a:gd name="connsiteY16" fmla="*/ 1214650 h 1378843"/>
              <a:gd name="connsiteX17" fmla="*/ 1351886 w 3332729"/>
              <a:gd name="connsiteY17" fmla="*/ 1310185 h 1378843"/>
              <a:gd name="connsiteX18" fmla="*/ 1611193 w 3332729"/>
              <a:gd name="connsiteY18" fmla="*/ 1228298 h 1378843"/>
              <a:gd name="connsiteX19" fmla="*/ 1774966 w 3332729"/>
              <a:gd name="connsiteY19" fmla="*/ 1119116 h 1378843"/>
              <a:gd name="connsiteX20" fmla="*/ 1870501 w 3332729"/>
              <a:gd name="connsiteY20" fmla="*/ 1050877 h 1378843"/>
              <a:gd name="connsiteX21" fmla="*/ 1938739 w 3332729"/>
              <a:gd name="connsiteY21" fmla="*/ 968991 h 1378843"/>
              <a:gd name="connsiteX22" fmla="*/ 1993330 w 3332729"/>
              <a:gd name="connsiteY22" fmla="*/ 914400 h 1378843"/>
              <a:gd name="connsiteX23" fmla="*/ 2047922 w 3332729"/>
              <a:gd name="connsiteY23" fmla="*/ 818865 h 1378843"/>
              <a:gd name="connsiteX24" fmla="*/ 2102513 w 3332729"/>
              <a:gd name="connsiteY24" fmla="*/ 750627 h 1378843"/>
              <a:gd name="connsiteX25" fmla="*/ 2307229 w 3332729"/>
              <a:gd name="connsiteY25" fmla="*/ 600501 h 1378843"/>
              <a:gd name="connsiteX26" fmla="*/ 2484650 w 3332729"/>
              <a:gd name="connsiteY26" fmla="*/ 545910 h 1378843"/>
              <a:gd name="connsiteX27" fmla="*/ 2907730 w 3332729"/>
              <a:gd name="connsiteY27" fmla="*/ 559558 h 1378843"/>
              <a:gd name="connsiteX28" fmla="*/ 3126095 w 3332729"/>
              <a:gd name="connsiteY28" fmla="*/ 586853 h 1378843"/>
              <a:gd name="connsiteX29" fmla="*/ 3303516 w 3332729"/>
              <a:gd name="connsiteY29" fmla="*/ 750627 h 1378843"/>
              <a:gd name="connsiteX30" fmla="*/ 3330811 w 3332729"/>
              <a:gd name="connsiteY30" fmla="*/ 791570 h 1378843"/>
              <a:gd name="connsiteX31" fmla="*/ 3330811 w 3332729"/>
              <a:gd name="connsiteY31"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01510 w 3332729"/>
              <a:gd name="connsiteY15" fmla="*/ 1173707 h 1378843"/>
              <a:gd name="connsiteX16" fmla="*/ 942453 w 3332729"/>
              <a:gd name="connsiteY16" fmla="*/ 1214650 h 1378843"/>
              <a:gd name="connsiteX17" fmla="*/ 1351886 w 3332729"/>
              <a:gd name="connsiteY17" fmla="*/ 1310185 h 1378843"/>
              <a:gd name="connsiteX18" fmla="*/ 1611193 w 3332729"/>
              <a:gd name="connsiteY18" fmla="*/ 1228298 h 1378843"/>
              <a:gd name="connsiteX19" fmla="*/ 1774966 w 3332729"/>
              <a:gd name="connsiteY19" fmla="*/ 1119116 h 1378843"/>
              <a:gd name="connsiteX20" fmla="*/ 1870501 w 3332729"/>
              <a:gd name="connsiteY20" fmla="*/ 1050877 h 1378843"/>
              <a:gd name="connsiteX21" fmla="*/ 1938739 w 3332729"/>
              <a:gd name="connsiteY21" fmla="*/ 968991 h 1378843"/>
              <a:gd name="connsiteX22" fmla="*/ 1993330 w 3332729"/>
              <a:gd name="connsiteY22" fmla="*/ 914400 h 1378843"/>
              <a:gd name="connsiteX23" fmla="*/ 2102513 w 3332729"/>
              <a:gd name="connsiteY23" fmla="*/ 750627 h 1378843"/>
              <a:gd name="connsiteX24" fmla="*/ 2307229 w 3332729"/>
              <a:gd name="connsiteY24" fmla="*/ 600501 h 1378843"/>
              <a:gd name="connsiteX25" fmla="*/ 2484650 w 3332729"/>
              <a:gd name="connsiteY25" fmla="*/ 545910 h 1378843"/>
              <a:gd name="connsiteX26" fmla="*/ 2907730 w 3332729"/>
              <a:gd name="connsiteY26" fmla="*/ 559558 h 1378843"/>
              <a:gd name="connsiteX27" fmla="*/ 3126095 w 3332729"/>
              <a:gd name="connsiteY27" fmla="*/ 586853 h 1378843"/>
              <a:gd name="connsiteX28" fmla="*/ 3303516 w 3332729"/>
              <a:gd name="connsiteY28" fmla="*/ 750627 h 1378843"/>
              <a:gd name="connsiteX29" fmla="*/ 3330811 w 3332729"/>
              <a:gd name="connsiteY29" fmla="*/ 791570 h 1378843"/>
              <a:gd name="connsiteX30" fmla="*/ 3330811 w 3332729"/>
              <a:gd name="connsiteY30"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01510 w 3332729"/>
              <a:gd name="connsiteY15" fmla="*/ 1173707 h 1378843"/>
              <a:gd name="connsiteX16" fmla="*/ 942453 w 3332729"/>
              <a:gd name="connsiteY16" fmla="*/ 1214650 h 1378843"/>
              <a:gd name="connsiteX17" fmla="*/ 1351886 w 3332729"/>
              <a:gd name="connsiteY17" fmla="*/ 1310185 h 1378843"/>
              <a:gd name="connsiteX18" fmla="*/ 1611193 w 3332729"/>
              <a:gd name="connsiteY18" fmla="*/ 1228298 h 1378843"/>
              <a:gd name="connsiteX19" fmla="*/ 1774966 w 3332729"/>
              <a:gd name="connsiteY19" fmla="*/ 1119116 h 1378843"/>
              <a:gd name="connsiteX20" fmla="*/ 1870501 w 3332729"/>
              <a:gd name="connsiteY20" fmla="*/ 1050877 h 1378843"/>
              <a:gd name="connsiteX21" fmla="*/ 1993330 w 3332729"/>
              <a:gd name="connsiteY21" fmla="*/ 914400 h 1378843"/>
              <a:gd name="connsiteX22" fmla="*/ 2102513 w 3332729"/>
              <a:gd name="connsiteY22" fmla="*/ 750627 h 1378843"/>
              <a:gd name="connsiteX23" fmla="*/ 2307229 w 3332729"/>
              <a:gd name="connsiteY23" fmla="*/ 600501 h 1378843"/>
              <a:gd name="connsiteX24" fmla="*/ 2484650 w 3332729"/>
              <a:gd name="connsiteY24" fmla="*/ 545910 h 1378843"/>
              <a:gd name="connsiteX25" fmla="*/ 2907730 w 3332729"/>
              <a:gd name="connsiteY25" fmla="*/ 559558 h 1378843"/>
              <a:gd name="connsiteX26" fmla="*/ 3126095 w 3332729"/>
              <a:gd name="connsiteY26" fmla="*/ 586853 h 1378843"/>
              <a:gd name="connsiteX27" fmla="*/ 3303516 w 3332729"/>
              <a:gd name="connsiteY27" fmla="*/ 750627 h 1378843"/>
              <a:gd name="connsiteX28" fmla="*/ 3330811 w 3332729"/>
              <a:gd name="connsiteY28" fmla="*/ 791570 h 1378843"/>
              <a:gd name="connsiteX29" fmla="*/ 3330811 w 3332729"/>
              <a:gd name="connsiteY29"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01510 w 3332729"/>
              <a:gd name="connsiteY15" fmla="*/ 1173707 h 1378843"/>
              <a:gd name="connsiteX16" fmla="*/ 942453 w 3332729"/>
              <a:gd name="connsiteY16" fmla="*/ 1214650 h 1378843"/>
              <a:gd name="connsiteX17" fmla="*/ 1351886 w 3332729"/>
              <a:gd name="connsiteY17" fmla="*/ 1310185 h 1378843"/>
              <a:gd name="connsiteX18" fmla="*/ 1611193 w 3332729"/>
              <a:gd name="connsiteY18" fmla="*/ 1228298 h 1378843"/>
              <a:gd name="connsiteX19" fmla="*/ 1870501 w 3332729"/>
              <a:gd name="connsiteY19" fmla="*/ 1050877 h 1378843"/>
              <a:gd name="connsiteX20" fmla="*/ 1993330 w 3332729"/>
              <a:gd name="connsiteY20" fmla="*/ 914400 h 1378843"/>
              <a:gd name="connsiteX21" fmla="*/ 2102513 w 3332729"/>
              <a:gd name="connsiteY21" fmla="*/ 750627 h 1378843"/>
              <a:gd name="connsiteX22" fmla="*/ 2307229 w 3332729"/>
              <a:gd name="connsiteY22" fmla="*/ 600501 h 1378843"/>
              <a:gd name="connsiteX23" fmla="*/ 2484650 w 3332729"/>
              <a:gd name="connsiteY23" fmla="*/ 545910 h 1378843"/>
              <a:gd name="connsiteX24" fmla="*/ 2907730 w 3332729"/>
              <a:gd name="connsiteY24" fmla="*/ 559558 h 1378843"/>
              <a:gd name="connsiteX25" fmla="*/ 3126095 w 3332729"/>
              <a:gd name="connsiteY25" fmla="*/ 586853 h 1378843"/>
              <a:gd name="connsiteX26" fmla="*/ 3303516 w 3332729"/>
              <a:gd name="connsiteY26" fmla="*/ 750627 h 1378843"/>
              <a:gd name="connsiteX27" fmla="*/ 3330811 w 3332729"/>
              <a:gd name="connsiteY27" fmla="*/ 791570 h 1378843"/>
              <a:gd name="connsiteX28" fmla="*/ 3330811 w 3332729"/>
              <a:gd name="connsiteY28"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01510 w 3332729"/>
              <a:gd name="connsiteY15" fmla="*/ 1173707 h 1378843"/>
              <a:gd name="connsiteX16" fmla="*/ 942453 w 3332729"/>
              <a:gd name="connsiteY16" fmla="*/ 1214650 h 1378843"/>
              <a:gd name="connsiteX17" fmla="*/ 1351886 w 3332729"/>
              <a:gd name="connsiteY17" fmla="*/ 1310185 h 1378843"/>
              <a:gd name="connsiteX18" fmla="*/ 1611193 w 3332729"/>
              <a:gd name="connsiteY18" fmla="*/ 1228298 h 1378843"/>
              <a:gd name="connsiteX19" fmla="*/ 1870501 w 3332729"/>
              <a:gd name="connsiteY19" fmla="*/ 1050877 h 1378843"/>
              <a:gd name="connsiteX20" fmla="*/ 1993330 w 3332729"/>
              <a:gd name="connsiteY20" fmla="*/ 914400 h 1378843"/>
              <a:gd name="connsiteX21" fmla="*/ 2102513 w 3332729"/>
              <a:gd name="connsiteY21" fmla="*/ 750627 h 1378843"/>
              <a:gd name="connsiteX22" fmla="*/ 2307229 w 3332729"/>
              <a:gd name="connsiteY22" fmla="*/ 600501 h 1378843"/>
              <a:gd name="connsiteX23" fmla="*/ 2484650 w 3332729"/>
              <a:gd name="connsiteY23" fmla="*/ 545910 h 1378843"/>
              <a:gd name="connsiteX24" fmla="*/ 2907730 w 3332729"/>
              <a:gd name="connsiteY24" fmla="*/ 559558 h 1378843"/>
              <a:gd name="connsiteX25" fmla="*/ 3126095 w 3332729"/>
              <a:gd name="connsiteY25" fmla="*/ 586853 h 1378843"/>
              <a:gd name="connsiteX26" fmla="*/ 3303516 w 3332729"/>
              <a:gd name="connsiteY26" fmla="*/ 750627 h 1378843"/>
              <a:gd name="connsiteX27" fmla="*/ 3330811 w 3332729"/>
              <a:gd name="connsiteY27" fmla="*/ 791570 h 1378843"/>
              <a:gd name="connsiteX28" fmla="*/ 3330811 w 3332729"/>
              <a:gd name="connsiteY28"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01510 w 3332729"/>
              <a:gd name="connsiteY15" fmla="*/ 1173707 h 1378843"/>
              <a:gd name="connsiteX16" fmla="*/ 942453 w 3332729"/>
              <a:gd name="connsiteY16" fmla="*/ 1214650 h 1378843"/>
              <a:gd name="connsiteX17" fmla="*/ 1351886 w 3332729"/>
              <a:gd name="connsiteY17" fmla="*/ 1310185 h 1378843"/>
              <a:gd name="connsiteX18" fmla="*/ 1611193 w 3332729"/>
              <a:gd name="connsiteY18" fmla="*/ 1228298 h 1378843"/>
              <a:gd name="connsiteX19" fmla="*/ 1870501 w 3332729"/>
              <a:gd name="connsiteY19" fmla="*/ 1050877 h 1378843"/>
              <a:gd name="connsiteX20" fmla="*/ 1993330 w 3332729"/>
              <a:gd name="connsiteY20" fmla="*/ 914400 h 1378843"/>
              <a:gd name="connsiteX21" fmla="*/ 2102513 w 3332729"/>
              <a:gd name="connsiteY21" fmla="*/ 750627 h 1378843"/>
              <a:gd name="connsiteX22" fmla="*/ 2307229 w 3332729"/>
              <a:gd name="connsiteY22" fmla="*/ 600501 h 1378843"/>
              <a:gd name="connsiteX23" fmla="*/ 2484650 w 3332729"/>
              <a:gd name="connsiteY23" fmla="*/ 545910 h 1378843"/>
              <a:gd name="connsiteX24" fmla="*/ 2907730 w 3332729"/>
              <a:gd name="connsiteY24" fmla="*/ 559558 h 1378843"/>
              <a:gd name="connsiteX25" fmla="*/ 3126095 w 3332729"/>
              <a:gd name="connsiteY25" fmla="*/ 586853 h 1378843"/>
              <a:gd name="connsiteX26" fmla="*/ 3303516 w 3332729"/>
              <a:gd name="connsiteY26" fmla="*/ 750627 h 1378843"/>
              <a:gd name="connsiteX27" fmla="*/ 3330811 w 3332729"/>
              <a:gd name="connsiteY27" fmla="*/ 791570 h 1378843"/>
              <a:gd name="connsiteX28" fmla="*/ 3330811 w 3332729"/>
              <a:gd name="connsiteY28"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42453 w 3332729"/>
              <a:gd name="connsiteY15" fmla="*/ 1214650 h 1378843"/>
              <a:gd name="connsiteX16" fmla="*/ 1351886 w 3332729"/>
              <a:gd name="connsiteY16" fmla="*/ 1310185 h 1378843"/>
              <a:gd name="connsiteX17" fmla="*/ 1611193 w 3332729"/>
              <a:gd name="connsiteY17" fmla="*/ 1228298 h 1378843"/>
              <a:gd name="connsiteX18" fmla="*/ 1870501 w 3332729"/>
              <a:gd name="connsiteY18" fmla="*/ 1050877 h 1378843"/>
              <a:gd name="connsiteX19" fmla="*/ 1993330 w 3332729"/>
              <a:gd name="connsiteY19" fmla="*/ 914400 h 1378843"/>
              <a:gd name="connsiteX20" fmla="*/ 2102513 w 3332729"/>
              <a:gd name="connsiteY20" fmla="*/ 750627 h 1378843"/>
              <a:gd name="connsiteX21" fmla="*/ 2307229 w 3332729"/>
              <a:gd name="connsiteY21" fmla="*/ 600501 h 1378843"/>
              <a:gd name="connsiteX22" fmla="*/ 2484650 w 3332729"/>
              <a:gd name="connsiteY22" fmla="*/ 545910 h 1378843"/>
              <a:gd name="connsiteX23" fmla="*/ 2907730 w 3332729"/>
              <a:gd name="connsiteY23" fmla="*/ 559558 h 1378843"/>
              <a:gd name="connsiteX24" fmla="*/ 3126095 w 3332729"/>
              <a:gd name="connsiteY24" fmla="*/ 586853 h 1378843"/>
              <a:gd name="connsiteX25" fmla="*/ 3303516 w 3332729"/>
              <a:gd name="connsiteY25" fmla="*/ 750627 h 1378843"/>
              <a:gd name="connsiteX26" fmla="*/ 3330811 w 3332729"/>
              <a:gd name="connsiteY26" fmla="*/ 791570 h 1378843"/>
              <a:gd name="connsiteX27" fmla="*/ 3330811 w 3332729"/>
              <a:gd name="connsiteY27"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42453 w 3332729"/>
              <a:gd name="connsiteY15" fmla="*/ 1214650 h 1378843"/>
              <a:gd name="connsiteX16" fmla="*/ 1351886 w 3332729"/>
              <a:gd name="connsiteY16" fmla="*/ 1310185 h 1378843"/>
              <a:gd name="connsiteX17" fmla="*/ 1611193 w 3332729"/>
              <a:gd name="connsiteY17" fmla="*/ 1228298 h 1378843"/>
              <a:gd name="connsiteX18" fmla="*/ 1870501 w 3332729"/>
              <a:gd name="connsiteY18" fmla="*/ 1050877 h 1378843"/>
              <a:gd name="connsiteX19" fmla="*/ 1993330 w 3332729"/>
              <a:gd name="connsiteY19" fmla="*/ 914400 h 1378843"/>
              <a:gd name="connsiteX20" fmla="*/ 2102513 w 3332729"/>
              <a:gd name="connsiteY20" fmla="*/ 750627 h 1378843"/>
              <a:gd name="connsiteX21" fmla="*/ 2307229 w 3332729"/>
              <a:gd name="connsiteY21" fmla="*/ 600501 h 1378843"/>
              <a:gd name="connsiteX22" fmla="*/ 2484650 w 3332729"/>
              <a:gd name="connsiteY22" fmla="*/ 545910 h 1378843"/>
              <a:gd name="connsiteX23" fmla="*/ 2907730 w 3332729"/>
              <a:gd name="connsiteY23" fmla="*/ 559558 h 1378843"/>
              <a:gd name="connsiteX24" fmla="*/ 3126095 w 3332729"/>
              <a:gd name="connsiteY24" fmla="*/ 586853 h 1378843"/>
              <a:gd name="connsiteX25" fmla="*/ 3303516 w 3332729"/>
              <a:gd name="connsiteY25" fmla="*/ 750627 h 1378843"/>
              <a:gd name="connsiteX26" fmla="*/ 3330811 w 3332729"/>
              <a:gd name="connsiteY26" fmla="*/ 791570 h 1378843"/>
              <a:gd name="connsiteX27" fmla="*/ 3330811 w 3332729"/>
              <a:gd name="connsiteY27"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60566 w 3332729"/>
              <a:gd name="connsiteY12" fmla="*/ 777922 h 1378843"/>
              <a:gd name="connsiteX13" fmla="*/ 833271 w 3332729"/>
              <a:gd name="connsiteY13" fmla="*/ 846161 h 1378843"/>
              <a:gd name="connsiteX14" fmla="*/ 874214 w 3332729"/>
              <a:gd name="connsiteY14" fmla="*/ 1091821 h 1378843"/>
              <a:gd name="connsiteX15" fmla="*/ 942453 w 3332729"/>
              <a:gd name="connsiteY15" fmla="*/ 1214650 h 1378843"/>
              <a:gd name="connsiteX16" fmla="*/ 1351886 w 3332729"/>
              <a:gd name="connsiteY16" fmla="*/ 1310185 h 1378843"/>
              <a:gd name="connsiteX17" fmla="*/ 1611193 w 3332729"/>
              <a:gd name="connsiteY17" fmla="*/ 1228298 h 1378843"/>
              <a:gd name="connsiteX18" fmla="*/ 1870501 w 3332729"/>
              <a:gd name="connsiteY18" fmla="*/ 1050877 h 1378843"/>
              <a:gd name="connsiteX19" fmla="*/ 1993330 w 3332729"/>
              <a:gd name="connsiteY19" fmla="*/ 914400 h 1378843"/>
              <a:gd name="connsiteX20" fmla="*/ 2102513 w 3332729"/>
              <a:gd name="connsiteY20" fmla="*/ 750627 h 1378843"/>
              <a:gd name="connsiteX21" fmla="*/ 2307229 w 3332729"/>
              <a:gd name="connsiteY21" fmla="*/ 600501 h 1378843"/>
              <a:gd name="connsiteX22" fmla="*/ 2484650 w 3332729"/>
              <a:gd name="connsiteY22" fmla="*/ 545910 h 1378843"/>
              <a:gd name="connsiteX23" fmla="*/ 2907730 w 3332729"/>
              <a:gd name="connsiteY23" fmla="*/ 559558 h 1378843"/>
              <a:gd name="connsiteX24" fmla="*/ 3126095 w 3332729"/>
              <a:gd name="connsiteY24" fmla="*/ 586853 h 1378843"/>
              <a:gd name="connsiteX25" fmla="*/ 3303516 w 3332729"/>
              <a:gd name="connsiteY25" fmla="*/ 750627 h 1378843"/>
              <a:gd name="connsiteX26" fmla="*/ 3330811 w 3332729"/>
              <a:gd name="connsiteY26" fmla="*/ 791570 h 1378843"/>
              <a:gd name="connsiteX27" fmla="*/ 3330811 w 3332729"/>
              <a:gd name="connsiteY27"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33271 w 3332729"/>
              <a:gd name="connsiteY12" fmla="*/ 846161 h 1378843"/>
              <a:gd name="connsiteX13" fmla="*/ 874214 w 3332729"/>
              <a:gd name="connsiteY13" fmla="*/ 1091821 h 1378843"/>
              <a:gd name="connsiteX14" fmla="*/ 942453 w 3332729"/>
              <a:gd name="connsiteY14" fmla="*/ 1214650 h 1378843"/>
              <a:gd name="connsiteX15" fmla="*/ 1351886 w 3332729"/>
              <a:gd name="connsiteY15" fmla="*/ 1310185 h 1378843"/>
              <a:gd name="connsiteX16" fmla="*/ 1611193 w 3332729"/>
              <a:gd name="connsiteY16" fmla="*/ 1228298 h 1378843"/>
              <a:gd name="connsiteX17" fmla="*/ 1870501 w 3332729"/>
              <a:gd name="connsiteY17" fmla="*/ 1050877 h 1378843"/>
              <a:gd name="connsiteX18" fmla="*/ 1993330 w 3332729"/>
              <a:gd name="connsiteY18" fmla="*/ 914400 h 1378843"/>
              <a:gd name="connsiteX19" fmla="*/ 2102513 w 3332729"/>
              <a:gd name="connsiteY19" fmla="*/ 750627 h 1378843"/>
              <a:gd name="connsiteX20" fmla="*/ 2307229 w 3332729"/>
              <a:gd name="connsiteY20" fmla="*/ 600501 h 1378843"/>
              <a:gd name="connsiteX21" fmla="*/ 2484650 w 3332729"/>
              <a:gd name="connsiteY21" fmla="*/ 545910 h 1378843"/>
              <a:gd name="connsiteX22" fmla="*/ 2907730 w 3332729"/>
              <a:gd name="connsiteY22" fmla="*/ 559558 h 1378843"/>
              <a:gd name="connsiteX23" fmla="*/ 3126095 w 3332729"/>
              <a:gd name="connsiteY23" fmla="*/ 586853 h 1378843"/>
              <a:gd name="connsiteX24" fmla="*/ 3303516 w 3332729"/>
              <a:gd name="connsiteY24" fmla="*/ 750627 h 1378843"/>
              <a:gd name="connsiteX25" fmla="*/ 3330811 w 3332729"/>
              <a:gd name="connsiteY25" fmla="*/ 791570 h 1378843"/>
              <a:gd name="connsiteX26" fmla="*/ 3330811 w 3332729"/>
              <a:gd name="connsiteY26"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33271 w 3332729"/>
              <a:gd name="connsiteY12" fmla="*/ 846161 h 1378843"/>
              <a:gd name="connsiteX13" fmla="*/ 874214 w 3332729"/>
              <a:gd name="connsiteY13" fmla="*/ 1091821 h 1378843"/>
              <a:gd name="connsiteX14" fmla="*/ 942453 w 3332729"/>
              <a:gd name="connsiteY14" fmla="*/ 1214650 h 1378843"/>
              <a:gd name="connsiteX15" fmla="*/ 1351886 w 3332729"/>
              <a:gd name="connsiteY15" fmla="*/ 1310185 h 1378843"/>
              <a:gd name="connsiteX16" fmla="*/ 1611193 w 3332729"/>
              <a:gd name="connsiteY16" fmla="*/ 1228298 h 1378843"/>
              <a:gd name="connsiteX17" fmla="*/ 1870501 w 3332729"/>
              <a:gd name="connsiteY17" fmla="*/ 1050877 h 1378843"/>
              <a:gd name="connsiteX18" fmla="*/ 1993330 w 3332729"/>
              <a:gd name="connsiteY18" fmla="*/ 914400 h 1378843"/>
              <a:gd name="connsiteX19" fmla="*/ 2102513 w 3332729"/>
              <a:gd name="connsiteY19" fmla="*/ 750627 h 1378843"/>
              <a:gd name="connsiteX20" fmla="*/ 2307229 w 3332729"/>
              <a:gd name="connsiteY20" fmla="*/ 600501 h 1378843"/>
              <a:gd name="connsiteX21" fmla="*/ 2484650 w 3332729"/>
              <a:gd name="connsiteY21" fmla="*/ 545910 h 1378843"/>
              <a:gd name="connsiteX22" fmla="*/ 2907730 w 3332729"/>
              <a:gd name="connsiteY22" fmla="*/ 559558 h 1378843"/>
              <a:gd name="connsiteX23" fmla="*/ 3126095 w 3332729"/>
              <a:gd name="connsiteY23" fmla="*/ 586853 h 1378843"/>
              <a:gd name="connsiteX24" fmla="*/ 3303516 w 3332729"/>
              <a:gd name="connsiteY24" fmla="*/ 750627 h 1378843"/>
              <a:gd name="connsiteX25" fmla="*/ 3330811 w 3332729"/>
              <a:gd name="connsiteY25" fmla="*/ 791570 h 1378843"/>
              <a:gd name="connsiteX26" fmla="*/ 3330811 w 3332729"/>
              <a:gd name="connsiteY26"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33271 w 3332729"/>
              <a:gd name="connsiteY12" fmla="*/ 846161 h 1378843"/>
              <a:gd name="connsiteX13" fmla="*/ 874214 w 3332729"/>
              <a:gd name="connsiteY13" fmla="*/ 1091821 h 1378843"/>
              <a:gd name="connsiteX14" fmla="*/ 942453 w 3332729"/>
              <a:gd name="connsiteY14" fmla="*/ 1214650 h 1378843"/>
              <a:gd name="connsiteX15" fmla="*/ 1351886 w 3332729"/>
              <a:gd name="connsiteY15" fmla="*/ 1310185 h 1378843"/>
              <a:gd name="connsiteX16" fmla="*/ 1611193 w 3332729"/>
              <a:gd name="connsiteY16" fmla="*/ 1228298 h 1378843"/>
              <a:gd name="connsiteX17" fmla="*/ 1870501 w 3332729"/>
              <a:gd name="connsiteY17" fmla="*/ 1050877 h 1378843"/>
              <a:gd name="connsiteX18" fmla="*/ 1993330 w 3332729"/>
              <a:gd name="connsiteY18" fmla="*/ 914400 h 1378843"/>
              <a:gd name="connsiteX19" fmla="*/ 2102513 w 3332729"/>
              <a:gd name="connsiteY19" fmla="*/ 750627 h 1378843"/>
              <a:gd name="connsiteX20" fmla="*/ 2307229 w 3332729"/>
              <a:gd name="connsiteY20" fmla="*/ 600501 h 1378843"/>
              <a:gd name="connsiteX21" fmla="*/ 2484650 w 3332729"/>
              <a:gd name="connsiteY21" fmla="*/ 545910 h 1378843"/>
              <a:gd name="connsiteX22" fmla="*/ 2907730 w 3332729"/>
              <a:gd name="connsiteY22" fmla="*/ 559558 h 1378843"/>
              <a:gd name="connsiteX23" fmla="*/ 3126095 w 3332729"/>
              <a:gd name="connsiteY23" fmla="*/ 586853 h 1378843"/>
              <a:gd name="connsiteX24" fmla="*/ 3303516 w 3332729"/>
              <a:gd name="connsiteY24" fmla="*/ 750627 h 1378843"/>
              <a:gd name="connsiteX25" fmla="*/ 3330811 w 3332729"/>
              <a:gd name="connsiteY25" fmla="*/ 791570 h 1378843"/>
              <a:gd name="connsiteX26" fmla="*/ 3330811 w 3332729"/>
              <a:gd name="connsiteY26"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229056 w 3332729"/>
              <a:gd name="connsiteY11" fmla="*/ 600501 h 1378843"/>
              <a:gd name="connsiteX12" fmla="*/ 833271 w 3332729"/>
              <a:gd name="connsiteY12" fmla="*/ 846161 h 1378843"/>
              <a:gd name="connsiteX13" fmla="*/ 874214 w 3332729"/>
              <a:gd name="connsiteY13" fmla="*/ 1091821 h 1378843"/>
              <a:gd name="connsiteX14" fmla="*/ 942453 w 3332729"/>
              <a:gd name="connsiteY14" fmla="*/ 1214650 h 1378843"/>
              <a:gd name="connsiteX15" fmla="*/ 1351886 w 3332729"/>
              <a:gd name="connsiteY15" fmla="*/ 1310185 h 1378843"/>
              <a:gd name="connsiteX16" fmla="*/ 1611193 w 3332729"/>
              <a:gd name="connsiteY16" fmla="*/ 1228298 h 1378843"/>
              <a:gd name="connsiteX17" fmla="*/ 1870501 w 3332729"/>
              <a:gd name="connsiteY17" fmla="*/ 1050877 h 1378843"/>
              <a:gd name="connsiteX18" fmla="*/ 1993330 w 3332729"/>
              <a:gd name="connsiteY18" fmla="*/ 914400 h 1378843"/>
              <a:gd name="connsiteX19" fmla="*/ 2102513 w 3332729"/>
              <a:gd name="connsiteY19" fmla="*/ 750627 h 1378843"/>
              <a:gd name="connsiteX20" fmla="*/ 2307229 w 3332729"/>
              <a:gd name="connsiteY20" fmla="*/ 600501 h 1378843"/>
              <a:gd name="connsiteX21" fmla="*/ 2484650 w 3332729"/>
              <a:gd name="connsiteY21" fmla="*/ 545910 h 1378843"/>
              <a:gd name="connsiteX22" fmla="*/ 2907730 w 3332729"/>
              <a:gd name="connsiteY22" fmla="*/ 559558 h 1378843"/>
              <a:gd name="connsiteX23" fmla="*/ 3126095 w 3332729"/>
              <a:gd name="connsiteY23" fmla="*/ 586853 h 1378843"/>
              <a:gd name="connsiteX24" fmla="*/ 3303516 w 3332729"/>
              <a:gd name="connsiteY24" fmla="*/ 750627 h 1378843"/>
              <a:gd name="connsiteX25" fmla="*/ 3330811 w 3332729"/>
              <a:gd name="connsiteY25" fmla="*/ 791570 h 1378843"/>
              <a:gd name="connsiteX26" fmla="*/ 3330811 w 3332729"/>
              <a:gd name="connsiteY26"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004769 w 3332729"/>
              <a:gd name="connsiteY11" fmla="*/ 623505 h 1378843"/>
              <a:gd name="connsiteX12" fmla="*/ 833271 w 3332729"/>
              <a:gd name="connsiteY12" fmla="*/ 846161 h 1378843"/>
              <a:gd name="connsiteX13" fmla="*/ 874214 w 3332729"/>
              <a:gd name="connsiteY13" fmla="*/ 1091821 h 1378843"/>
              <a:gd name="connsiteX14" fmla="*/ 942453 w 3332729"/>
              <a:gd name="connsiteY14" fmla="*/ 1214650 h 1378843"/>
              <a:gd name="connsiteX15" fmla="*/ 1351886 w 3332729"/>
              <a:gd name="connsiteY15" fmla="*/ 1310185 h 1378843"/>
              <a:gd name="connsiteX16" fmla="*/ 1611193 w 3332729"/>
              <a:gd name="connsiteY16" fmla="*/ 1228298 h 1378843"/>
              <a:gd name="connsiteX17" fmla="*/ 1870501 w 3332729"/>
              <a:gd name="connsiteY17" fmla="*/ 1050877 h 1378843"/>
              <a:gd name="connsiteX18" fmla="*/ 1993330 w 3332729"/>
              <a:gd name="connsiteY18" fmla="*/ 914400 h 1378843"/>
              <a:gd name="connsiteX19" fmla="*/ 2102513 w 3332729"/>
              <a:gd name="connsiteY19" fmla="*/ 750627 h 1378843"/>
              <a:gd name="connsiteX20" fmla="*/ 2307229 w 3332729"/>
              <a:gd name="connsiteY20" fmla="*/ 600501 h 1378843"/>
              <a:gd name="connsiteX21" fmla="*/ 2484650 w 3332729"/>
              <a:gd name="connsiteY21" fmla="*/ 545910 h 1378843"/>
              <a:gd name="connsiteX22" fmla="*/ 2907730 w 3332729"/>
              <a:gd name="connsiteY22" fmla="*/ 559558 h 1378843"/>
              <a:gd name="connsiteX23" fmla="*/ 3126095 w 3332729"/>
              <a:gd name="connsiteY23" fmla="*/ 586853 h 1378843"/>
              <a:gd name="connsiteX24" fmla="*/ 3303516 w 3332729"/>
              <a:gd name="connsiteY24" fmla="*/ 750627 h 1378843"/>
              <a:gd name="connsiteX25" fmla="*/ 3330811 w 3332729"/>
              <a:gd name="connsiteY25" fmla="*/ 791570 h 1378843"/>
              <a:gd name="connsiteX26" fmla="*/ 3330811 w 3332729"/>
              <a:gd name="connsiteY26"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004769 w 3332729"/>
              <a:gd name="connsiteY11" fmla="*/ 623505 h 1378843"/>
              <a:gd name="connsiteX12" fmla="*/ 873527 w 3332729"/>
              <a:gd name="connsiteY12" fmla="*/ 817406 h 1378843"/>
              <a:gd name="connsiteX13" fmla="*/ 874214 w 3332729"/>
              <a:gd name="connsiteY13" fmla="*/ 1091821 h 1378843"/>
              <a:gd name="connsiteX14" fmla="*/ 942453 w 3332729"/>
              <a:gd name="connsiteY14" fmla="*/ 1214650 h 1378843"/>
              <a:gd name="connsiteX15" fmla="*/ 1351886 w 3332729"/>
              <a:gd name="connsiteY15" fmla="*/ 1310185 h 1378843"/>
              <a:gd name="connsiteX16" fmla="*/ 1611193 w 3332729"/>
              <a:gd name="connsiteY16" fmla="*/ 1228298 h 1378843"/>
              <a:gd name="connsiteX17" fmla="*/ 1870501 w 3332729"/>
              <a:gd name="connsiteY17" fmla="*/ 1050877 h 1378843"/>
              <a:gd name="connsiteX18" fmla="*/ 1993330 w 3332729"/>
              <a:gd name="connsiteY18" fmla="*/ 914400 h 1378843"/>
              <a:gd name="connsiteX19" fmla="*/ 2102513 w 3332729"/>
              <a:gd name="connsiteY19" fmla="*/ 750627 h 1378843"/>
              <a:gd name="connsiteX20" fmla="*/ 2307229 w 3332729"/>
              <a:gd name="connsiteY20" fmla="*/ 600501 h 1378843"/>
              <a:gd name="connsiteX21" fmla="*/ 2484650 w 3332729"/>
              <a:gd name="connsiteY21" fmla="*/ 545910 h 1378843"/>
              <a:gd name="connsiteX22" fmla="*/ 2907730 w 3332729"/>
              <a:gd name="connsiteY22" fmla="*/ 559558 h 1378843"/>
              <a:gd name="connsiteX23" fmla="*/ 3126095 w 3332729"/>
              <a:gd name="connsiteY23" fmla="*/ 586853 h 1378843"/>
              <a:gd name="connsiteX24" fmla="*/ 3303516 w 3332729"/>
              <a:gd name="connsiteY24" fmla="*/ 750627 h 1378843"/>
              <a:gd name="connsiteX25" fmla="*/ 3330811 w 3332729"/>
              <a:gd name="connsiteY25" fmla="*/ 791570 h 1378843"/>
              <a:gd name="connsiteX26" fmla="*/ 3330811 w 3332729"/>
              <a:gd name="connsiteY26"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351886 w 3332729"/>
              <a:gd name="connsiteY9" fmla="*/ 1091821 h 1378843"/>
              <a:gd name="connsiteX10" fmla="*/ 1297295 w 3332729"/>
              <a:gd name="connsiteY10" fmla="*/ 668740 h 1378843"/>
              <a:gd name="connsiteX11" fmla="*/ 1004769 w 3332729"/>
              <a:gd name="connsiteY11" fmla="*/ 623505 h 1378843"/>
              <a:gd name="connsiteX12" fmla="*/ 873527 w 3332729"/>
              <a:gd name="connsiteY12" fmla="*/ 817406 h 1378843"/>
              <a:gd name="connsiteX13" fmla="*/ 942453 w 3332729"/>
              <a:gd name="connsiteY13" fmla="*/ 1214650 h 1378843"/>
              <a:gd name="connsiteX14" fmla="*/ 1351886 w 3332729"/>
              <a:gd name="connsiteY14" fmla="*/ 1310185 h 1378843"/>
              <a:gd name="connsiteX15" fmla="*/ 1611193 w 3332729"/>
              <a:gd name="connsiteY15" fmla="*/ 1228298 h 1378843"/>
              <a:gd name="connsiteX16" fmla="*/ 1870501 w 3332729"/>
              <a:gd name="connsiteY16" fmla="*/ 1050877 h 1378843"/>
              <a:gd name="connsiteX17" fmla="*/ 1993330 w 3332729"/>
              <a:gd name="connsiteY17" fmla="*/ 914400 h 1378843"/>
              <a:gd name="connsiteX18" fmla="*/ 2102513 w 3332729"/>
              <a:gd name="connsiteY18" fmla="*/ 750627 h 1378843"/>
              <a:gd name="connsiteX19" fmla="*/ 2307229 w 3332729"/>
              <a:gd name="connsiteY19" fmla="*/ 600501 h 1378843"/>
              <a:gd name="connsiteX20" fmla="*/ 2484650 w 3332729"/>
              <a:gd name="connsiteY20" fmla="*/ 545910 h 1378843"/>
              <a:gd name="connsiteX21" fmla="*/ 2907730 w 3332729"/>
              <a:gd name="connsiteY21" fmla="*/ 559558 h 1378843"/>
              <a:gd name="connsiteX22" fmla="*/ 3126095 w 3332729"/>
              <a:gd name="connsiteY22" fmla="*/ 586853 h 1378843"/>
              <a:gd name="connsiteX23" fmla="*/ 3303516 w 3332729"/>
              <a:gd name="connsiteY23" fmla="*/ 750627 h 1378843"/>
              <a:gd name="connsiteX24" fmla="*/ 3330811 w 3332729"/>
              <a:gd name="connsiteY24" fmla="*/ 791570 h 1378843"/>
              <a:gd name="connsiteX25" fmla="*/ 3330811 w 3332729"/>
              <a:gd name="connsiteY25"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297295 w 3332729"/>
              <a:gd name="connsiteY9" fmla="*/ 668740 h 1378843"/>
              <a:gd name="connsiteX10" fmla="*/ 1004769 w 3332729"/>
              <a:gd name="connsiteY10" fmla="*/ 623505 h 1378843"/>
              <a:gd name="connsiteX11" fmla="*/ 873527 w 3332729"/>
              <a:gd name="connsiteY11" fmla="*/ 817406 h 1378843"/>
              <a:gd name="connsiteX12" fmla="*/ 942453 w 3332729"/>
              <a:gd name="connsiteY12" fmla="*/ 1214650 h 1378843"/>
              <a:gd name="connsiteX13" fmla="*/ 1351886 w 3332729"/>
              <a:gd name="connsiteY13" fmla="*/ 1310185 h 1378843"/>
              <a:gd name="connsiteX14" fmla="*/ 1611193 w 3332729"/>
              <a:gd name="connsiteY14" fmla="*/ 1228298 h 1378843"/>
              <a:gd name="connsiteX15" fmla="*/ 1870501 w 3332729"/>
              <a:gd name="connsiteY15" fmla="*/ 1050877 h 1378843"/>
              <a:gd name="connsiteX16" fmla="*/ 1993330 w 3332729"/>
              <a:gd name="connsiteY16" fmla="*/ 914400 h 1378843"/>
              <a:gd name="connsiteX17" fmla="*/ 2102513 w 3332729"/>
              <a:gd name="connsiteY17" fmla="*/ 750627 h 1378843"/>
              <a:gd name="connsiteX18" fmla="*/ 2307229 w 3332729"/>
              <a:gd name="connsiteY18" fmla="*/ 600501 h 1378843"/>
              <a:gd name="connsiteX19" fmla="*/ 2484650 w 3332729"/>
              <a:gd name="connsiteY19" fmla="*/ 545910 h 1378843"/>
              <a:gd name="connsiteX20" fmla="*/ 2907730 w 3332729"/>
              <a:gd name="connsiteY20" fmla="*/ 559558 h 1378843"/>
              <a:gd name="connsiteX21" fmla="*/ 3126095 w 3332729"/>
              <a:gd name="connsiteY21" fmla="*/ 586853 h 1378843"/>
              <a:gd name="connsiteX22" fmla="*/ 3303516 w 3332729"/>
              <a:gd name="connsiteY22" fmla="*/ 750627 h 1378843"/>
              <a:gd name="connsiteX23" fmla="*/ 3330811 w 3332729"/>
              <a:gd name="connsiteY23" fmla="*/ 791570 h 1378843"/>
              <a:gd name="connsiteX24" fmla="*/ 3330811 w 3332729"/>
              <a:gd name="connsiteY24"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283647 w 3332729"/>
              <a:gd name="connsiteY8" fmla="*/ 1214650 h 1378843"/>
              <a:gd name="connsiteX9" fmla="*/ 1297295 w 3332729"/>
              <a:gd name="connsiteY9" fmla="*/ 668740 h 1378843"/>
              <a:gd name="connsiteX10" fmla="*/ 1004769 w 3332729"/>
              <a:gd name="connsiteY10" fmla="*/ 623505 h 1378843"/>
              <a:gd name="connsiteX11" fmla="*/ 873527 w 3332729"/>
              <a:gd name="connsiteY11" fmla="*/ 817406 h 1378843"/>
              <a:gd name="connsiteX12" fmla="*/ 942453 w 3332729"/>
              <a:gd name="connsiteY12" fmla="*/ 1214650 h 1378843"/>
              <a:gd name="connsiteX13" fmla="*/ 1351886 w 3332729"/>
              <a:gd name="connsiteY13" fmla="*/ 1310185 h 1378843"/>
              <a:gd name="connsiteX14" fmla="*/ 1611193 w 3332729"/>
              <a:gd name="connsiteY14" fmla="*/ 1228298 h 1378843"/>
              <a:gd name="connsiteX15" fmla="*/ 1870501 w 3332729"/>
              <a:gd name="connsiteY15" fmla="*/ 1050877 h 1378843"/>
              <a:gd name="connsiteX16" fmla="*/ 1993330 w 3332729"/>
              <a:gd name="connsiteY16" fmla="*/ 914400 h 1378843"/>
              <a:gd name="connsiteX17" fmla="*/ 2102513 w 3332729"/>
              <a:gd name="connsiteY17" fmla="*/ 750627 h 1378843"/>
              <a:gd name="connsiteX18" fmla="*/ 2307229 w 3332729"/>
              <a:gd name="connsiteY18" fmla="*/ 600501 h 1378843"/>
              <a:gd name="connsiteX19" fmla="*/ 2484650 w 3332729"/>
              <a:gd name="connsiteY19" fmla="*/ 545910 h 1378843"/>
              <a:gd name="connsiteX20" fmla="*/ 2907730 w 3332729"/>
              <a:gd name="connsiteY20" fmla="*/ 559558 h 1378843"/>
              <a:gd name="connsiteX21" fmla="*/ 3126095 w 3332729"/>
              <a:gd name="connsiteY21" fmla="*/ 586853 h 1378843"/>
              <a:gd name="connsiteX22" fmla="*/ 3303516 w 3332729"/>
              <a:gd name="connsiteY22" fmla="*/ 750627 h 1378843"/>
              <a:gd name="connsiteX23" fmla="*/ 3330811 w 3332729"/>
              <a:gd name="connsiteY23" fmla="*/ 791570 h 1378843"/>
              <a:gd name="connsiteX24" fmla="*/ 3330811 w 3332729"/>
              <a:gd name="connsiteY24" fmla="*/ 832513 h 1378843"/>
              <a:gd name="connsiteX0" fmla="*/ 614907 w 3332729"/>
              <a:gd name="connsiteY0" fmla="*/ 0 h 1378843"/>
              <a:gd name="connsiteX1" fmla="*/ 68996 w 3332729"/>
              <a:gd name="connsiteY1" fmla="*/ 286603 h 1378843"/>
              <a:gd name="connsiteX2" fmla="*/ 14405 w 3332729"/>
              <a:gd name="connsiteY2" fmla="*/ 477671 h 1378843"/>
              <a:gd name="connsiteX3" fmla="*/ 14405 w 3332729"/>
              <a:gd name="connsiteY3" fmla="*/ 832513 h 1378843"/>
              <a:gd name="connsiteX4" fmla="*/ 28053 w 3332729"/>
              <a:gd name="connsiteY4" fmla="*/ 873456 h 1378843"/>
              <a:gd name="connsiteX5" fmla="*/ 150883 w 3332729"/>
              <a:gd name="connsiteY5" fmla="*/ 1064525 h 1378843"/>
              <a:gd name="connsiteX6" fmla="*/ 533020 w 3332729"/>
              <a:gd name="connsiteY6" fmla="*/ 1364776 h 1378843"/>
              <a:gd name="connsiteX7" fmla="*/ 874214 w 3332729"/>
              <a:gd name="connsiteY7" fmla="*/ 1378424 h 1378843"/>
              <a:gd name="connsiteX8" fmla="*/ 1335406 w 3332729"/>
              <a:gd name="connsiteY8" fmla="*/ 1145639 h 1378843"/>
              <a:gd name="connsiteX9" fmla="*/ 1297295 w 3332729"/>
              <a:gd name="connsiteY9" fmla="*/ 668740 h 1378843"/>
              <a:gd name="connsiteX10" fmla="*/ 1004769 w 3332729"/>
              <a:gd name="connsiteY10" fmla="*/ 623505 h 1378843"/>
              <a:gd name="connsiteX11" fmla="*/ 873527 w 3332729"/>
              <a:gd name="connsiteY11" fmla="*/ 817406 h 1378843"/>
              <a:gd name="connsiteX12" fmla="*/ 942453 w 3332729"/>
              <a:gd name="connsiteY12" fmla="*/ 1214650 h 1378843"/>
              <a:gd name="connsiteX13" fmla="*/ 1351886 w 3332729"/>
              <a:gd name="connsiteY13" fmla="*/ 1310185 h 1378843"/>
              <a:gd name="connsiteX14" fmla="*/ 1611193 w 3332729"/>
              <a:gd name="connsiteY14" fmla="*/ 1228298 h 1378843"/>
              <a:gd name="connsiteX15" fmla="*/ 1870501 w 3332729"/>
              <a:gd name="connsiteY15" fmla="*/ 1050877 h 1378843"/>
              <a:gd name="connsiteX16" fmla="*/ 1993330 w 3332729"/>
              <a:gd name="connsiteY16" fmla="*/ 914400 h 1378843"/>
              <a:gd name="connsiteX17" fmla="*/ 2102513 w 3332729"/>
              <a:gd name="connsiteY17" fmla="*/ 750627 h 1378843"/>
              <a:gd name="connsiteX18" fmla="*/ 2307229 w 3332729"/>
              <a:gd name="connsiteY18" fmla="*/ 600501 h 1378843"/>
              <a:gd name="connsiteX19" fmla="*/ 2484650 w 3332729"/>
              <a:gd name="connsiteY19" fmla="*/ 545910 h 1378843"/>
              <a:gd name="connsiteX20" fmla="*/ 2907730 w 3332729"/>
              <a:gd name="connsiteY20" fmla="*/ 559558 h 1378843"/>
              <a:gd name="connsiteX21" fmla="*/ 3126095 w 3332729"/>
              <a:gd name="connsiteY21" fmla="*/ 586853 h 1378843"/>
              <a:gd name="connsiteX22" fmla="*/ 3303516 w 3332729"/>
              <a:gd name="connsiteY22" fmla="*/ 750627 h 1378843"/>
              <a:gd name="connsiteX23" fmla="*/ 3330811 w 3332729"/>
              <a:gd name="connsiteY23" fmla="*/ 791570 h 1378843"/>
              <a:gd name="connsiteX24" fmla="*/ 3330811 w 3332729"/>
              <a:gd name="connsiteY24" fmla="*/ 832513 h 1378843"/>
              <a:gd name="connsiteX0" fmla="*/ 615172 w 3332994"/>
              <a:gd name="connsiteY0" fmla="*/ 0 h 1378843"/>
              <a:gd name="connsiteX1" fmla="*/ 69261 w 3332994"/>
              <a:gd name="connsiteY1" fmla="*/ 286603 h 1378843"/>
              <a:gd name="connsiteX2" fmla="*/ 14670 w 3332994"/>
              <a:gd name="connsiteY2" fmla="*/ 477671 h 1378843"/>
              <a:gd name="connsiteX3" fmla="*/ 14670 w 3332994"/>
              <a:gd name="connsiteY3" fmla="*/ 832513 h 1378843"/>
              <a:gd name="connsiteX4" fmla="*/ 151148 w 3332994"/>
              <a:gd name="connsiteY4" fmla="*/ 1064525 h 1378843"/>
              <a:gd name="connsiteX5" fmla="*/ 533285 w 3332994"/>
              <a:gd name="connsiteY5" fmla="*/ 1364776 h 1378843"/>
              <a:gd name="connsiteX6" fmla="*/ 874479 w 3332994"/>
              <a:gd name="connsiteY6" fmla="*/ 1378424 h 1378843"/>
              <a:gd name="connsiteX7" fmla="*/ 1335671 w 3332994"/>
              <a:gd name="connsiteY7" fmla="*/ 1145639 h 1378843"/>
              <a:gd name="connsiteX8" fmla="*/ 1297560 w 3332994"/>
              <a:gd name="connsiteY8" fmla="*/ 668740 h 1378843"/>
              <a:gd name="connsiteX9" fmla="*/ 1005034 w 3332994"/>
              <a:gd name="connsiteY9" fmla="*/ 623505 h 1378843"/>
              <a:gd name="connsiteX10" fmla="*/ 873792 w 3332994"/>
              <a:gd name="connsiteY10" fmla="*/ 817406 h 1378843"/>
              <a:gd name="connsiteX11" fmla="*/ 942718 w 3332994"/>
              <a:gd name="connsiteY11" fmla="*/ 1214650 h 1378843"/>
              <a:gd name="connsiteX12" fmla="*/ 1352151 w 3332994"/>
              <a:gd name="connsiteY12" fmla="*/ 1310185 h 1378843"/>
              <a:gd name="connsiteX13" fmla="*/ 1611458 w 3332994"/>
              <a:gd name="connsiteY13" fmla="*/ 1228298 h 1378843"/>
              <a:gd name="connsiteX14" fmla="*/ 1870766 w 3332994"/>
              <a:gd name="connsiteY14" fmla="*/ 1050877 h 1378843"/>
              <a:gd name="connsiteX15" fmla="*/ 1993595 w 3332994"/>
              <a:gd name="connsiteY15" fmla="*/ 914400 h 1378843"/>
              <a:gd name="connsiteX16" fmla="*/ 2102778 w 3332994"/>
              <a:gd name="connsiteY16" fmla="*/ 750627 h 1378843"/>
              <a:gd name="connsiteX17" fmla="*/ 2307494 w 3332994"/>
              <a:gd name="connsiteY17" fmla="*/ 600501 h 1378843"/>
              <a:gd name="connsiteX18" fmla="*/ 2484915 w 3332994"/>
              <a:gd name="connsiteY18" fmla="*/ 545910 h 1378843"/>
              <a:gd name="connsiteX19" fmla="*/ 2907995 w 3332994"/>
              <a:gd name="connsiteY19" fmla="*/ 559558 h 1378843"/>
              <a:gd name="connsiteX20" fmla="*/ 3126360 w 3332994"/>
              <a:gd name="connsiteY20" fmla="*/ 586853 h 1378843"/>
              <a:gd name="connsiteX21" fmla="*/ 3303781 w 3332994"/>
              <a:gd name="connsiteY21" fmla="*/ 750627 h 1378843"/>
              <a:gd name="connsiteX22" fmla="*/ 3331076 w 3332994"/>
              <a:gd name="connsiteY22" fmla="*/ 791570 h 1378843"/>
              <a:gd name="connsiteX23" fmla="*/ 3331076 w 3332994"/>
              <a:gd name="connsiteY23" fmla="*/ 832513 h 1378843"/>
              <a:gd name="connsiteX0" fmla="*/ 615172 w 3332994"/>
              <a:gd name="connsiteY0" fmla="*/ 0 h 1378843"/>
              <a:gd name="connsiteX1" fmla="*/ 172778 w 3332994"/>
              <a:gd name="connsiteY1" fmla="*/ 183086 h 1378843"/>
              <a:gd name="connsiteX2" fmla="*/ 14670 w 3332994"/>
              <a:gd name="connsiteY2" fmla="*/ 477671 h 1378843"/>
              <a:gd name="connsiteX3" fmla="*/ 14670 w 3332994"/>
              <a:gd name="connsiteY3" fmla="*/ 832513 h 1378843"/>
              <a:gd name="connsiteX4" fmla="*/ 151148 w 3332994"/>
              <a:gd name="connsiteY4" fmla="*/ 1064525 h 1378843"/>
              <a:gd name="connsiteX5" fmla="*/ 533285 w 3332994"/>
              <a:gd name="connsiteY5" fmla="*/ 1364776 h 1378843"/>
              <a:gd name="connsiteX6" fmla="*/ 874479 w 3332994"/>
              <a:gd name="connsiteY6" fmla="*/ 1378424 h 1378843"/>
              <a:gd name="connsiteX7" fmla="*/ 1335671 w 3332994"/>
              <a:gd name="connsiteY7" fmla="*/ 1145639 h 1378843"/>
              <a:gd name="connsiteX8" fmla="*/ 1297560 w 3332994"/>
              <a:gd name="connsiteY8" fmla="*/ 668740 h 1378843"/>
              <a:gd name="connsiteX9" fmla="*/ 1005034 w 3332994"/>
              <a:gd name="connsiteY9" fmla="*/ 623505 h 1378843"/>
              <a:gd name="connsiteX10" fmla="*/ 873792 w 3332994"/>
              <a:gd name="connsiteY10" fmla="*/ 817406 h 1378843"/>
              <a:gd name="connsiteX11" fmla="*/ 942718 w 3332994"/>
              <a:gd name="connsiteY11" fmla="*/ 1214650 h 1378843"/>
              <a:gd name="connsiteX12" fmla="*/ 1352151 w 3332994"/>
              <a:gd name="connsiteY12" fmla="*/ 1310185 h 1378843"/>
              <a:gd name="connsiteX13" fmla="*/ 1611458 w 3332994"/>
              <a:gd name="connsiteY13" fmla="*/ 1228298 h 1378843"/>
              <a:gd name="connsiteX14" fmla="*/ 1870766 w 3332994"/>
              <a:gd name="connsiteY14" fmla="*/ 1050877 h 1378843"/>
              <a:gd name="connsiteX15" fmla="*/ 1993595 w 3332994"/>
              <a:gd name="connsiteY15" fmla="*/ 914400 h 1378843"/>
              <a:gd name="connsiteX16" fmla="*/ 2102778 w 3332994"/>
              <a:gd name="connsiteY16" fmla="*/ 750627 h 1378843"/>
              <a:gd name="connsiteX17" fmla="*/ 2307494 w 3332994"/>
              <a:gd name="connsiteY17" fmla="*/ 600501 h 1378843"/>
              <a:gd name="connsiteX18" fmla="*/ 2484915 w 3332994"/>
              <a:gd name="connsiteY18" fmla="*/ 545910 h 1378843"/>
              <a:gd name="connsiteX19" fmla="*/ 2907995 w 3332994"/>
              <a:gd name="connsiteY19" fmla="*/ 559558 h 1378843"/>
              <a:gd name="connsiteX20" fmla="*/ 3126360 w 3332994"/>
              <a:gd name="connsiteY20" fmla="*/ 586853 h 1378843"/>
              <a:gd name="connsiteX21" fmla="*/ 3303781 w 3332994"/>
              <a:gd name="connsiteY21" fmla="*/ 750627 h 1378843"/>
              <a:gd name="connsiteX22" fmla="*/ 3331076 w 3332994"/>
              <a:gd name="connsiteY22" fmla="*/ 791570 h 1378843"/>
              <a:gd name="connsiteX23" fmla="*/ 3331076 w 3332994"/>
              <a:gd name="connsiteY23" fmla="*/ 832513 h 1378843"/>
              <a:gd name="connsiteX0" fmla="*/ 615172 w 3332994"/>
              <a:gd name="connsiteY0" fmla="*/ 0 h 1378843"/>
              <a:gd name="connsiteX1" fmla="*/ 172778 w 3332994"/>
              <a:gd name="connsiteY1" fmla="*/ 183086 h 1378843"/>
              <a:gd name="connsiteX2" fmla="*/ 14670 w 3332994"/>
              <a:gd name="connsiteY2" fmla="*/ 477671 h 1378843"/>
              <a:gd name="connsiteX3" fmla="*/ 14670 w 3332994"/>
              <a:gd name="connsiteY3" fmla="*/ 832513 h 1378843"/>
              <a:gd name="connsiteX4" fmla="*/ 151148 w 3332994"/>
              <a:gd name="connsiteY4" fmla="*/ 1064525 h 1378843"/>
              <a:gd name="connsiteX5" fmla="*/ 533285 w 3332994"/>
              <a:gd name="connsiteY5" fmla="*/ 1364776 h 1378843"/>
              <a:gd name="connsiteX6" fmla="*/ 874479 w 3332994"/>
              <a:gd name="connsiteY6" fmla="*/ 1378424 h 1378843"/>
              <a:gd name="connsiteX7" fmla="*/ 1335671 w 3332994"/>
              <a:gd name="connsiteY7" fmla="*/ 1145639 h 1378843"/>
              <a:gd name="connsiteX8" fmla="*/ 1297560 w 3332994"/>
              <a:gd name="connsiteY8" fmla="*/ 668740 h 1378843"/>
              <a:gd name="connsiteX9" fmla="*/ 1005034 w 3332994"/>
              <a:gd name="connsiteY9" fmla="*/ 623505 h 1378843"/>
              <a:gd name="connsiteX10" fmla="*/ 873792 w 3332994"/>
              <a:gd name="connsiteY10" fmla="*/ 817406 h 1378843"/>
              <a:gd name="connsiteX11" fmla="*/ 942718 w 3332994"/>
              <a:gd name="connsiteY11" fmla="*/ 1214650 h 1378843"/>
              <a:gd name="connsiteX12" fmla="*/ 1352151 w 3332994"/>
              <a:gd name="connsiteY12" fmla="*/ 1310185 h 1378843"/>
              <a:gd name="connsiteX13" fmla="*/ 1611458 w 3332994"/>
              <a:gd name="connsiteY13" fmla="*/ 1228298 h 1378843"/>
              <a:gd name="connsiteX14" fmla="*/ 1870766 w 3332994"/>
              <a:gd name="connsiteY14" fmla="*/ 1050877 h 1378843"/>
              <a:gd name="connsiteX15" fmla="*/ 1993595 w 3332994"/>
              <a:gd name="connsiteY15" fmla="*/ 914400 h 1378843"/>
              <a:gd name="connsiteX16" fmla="*/ 2102778 w 3332994"/>
              <a:gd name="connsiteY16" fmla="*/ 750627 h 1378843"/>
              <a:gd name="connsiteX17" fmla="*/ 2307494 w 3332994"/>
              <a:gd name="connsiteY17" fmla="*/ 600501 h 1378843"/>
              <a:gd name="connsiteX18" fmla="*/ 2484915 w 3332994"/>
              <a:gd name="connsiteY18" fmla="*/ 545910 h 1378843"/>
              <a:gd name="connsiteX19" fmla="*/ 2907995 w 3332994"/>
              <a:gd name="connsiteY19" fmla="*/ 559558 h 1378843"/>
              <a:gd name="connsiteX20" fmla="*/ 3126360 w 3332994"/>
              <a:gd name="connsiteY20" fmla="*/ 586853 h 1378843"/>
              <a:gd name="connsiteX21" fmla="*/ 3303781 w 3332994"/>
              <a:gd name="connsiteY21" fmla="*/ 750627 h 1378843"/>
              <a:gd name="connsiteX22" fmla="*/ 3331076 w 3332994"/>
              <a:gd name="connsiteY22" fmla="*/ 791570 h 1378843"/>
              <a:gd name="connsiteX23" fmla="*/ 3331076 w 3332994"/>
              <a:gd name="connsiteY23" fmla="*/ 832513 h 1378843"/>
              <a:gd name="connsiteX0" fmla="*/ 615172 w 3332994"/>
              <a:gd name="connsiteY0" fmla="*/ 0 h 1378843"/>
              <a:gd name="connsiteX1" fmla="*/ 172778 w 3332994"/>
              <a:gd name="connsiteY1" fmla="*/ 183086 h 1378843"/>
              <a:gd name="connsiteX2" fmla="*/ 14670 w 3332994"/>
              <a:gd name="connsiteY2" fmla="*/ 477671 h 1378843"/>
              <a:gd name="connsiteX3" fmla="*/ 14670 w 3332994"/>
              <a:gd name="connsiteY3" fmla="*/ 832513 h 1378843"/>
              <a:gd name="connsiteX4" fmla="*/ 151148 w 3332994"/>
              <a:gd name="connsiteY4" fmla="*/ 1064525 h 1378843"/>
              <a:gd name="connsiteX5" fmla="*/ 533285 w 3332994"/>
              <a:gd name="connsiteY5" fmla="*/ 1364776 h 1378843"/>
              <a:gd name="connsiteX6" fmla="*/ 874479 w 3332994"/>
              <a:gd name="connsiteY6" fmla="*/ 1378424 h 1378843"/>
              <a:gd name="connsiteX7" fmla="*/ 1335671 w 3332994"/>
              <a:gd name="connsiteY7" fmla="*/ 1145639 h 1378843"/>
              <a:gd name="connsiteX8" fmla="*/ 1297560 w 3332994"/>
              <a:gd name="connsiteY8" fmla="*/ 668740 h 1378843"/>
              <a:gd name="connsiteX9" fmla="*/ 1005034 w 3332994"/>
              <a:gd name="connsiteY9" fmla="*/ 623505 h 1378843"/>
              <a:gd name="connsiteX10" fmla="*/ 873792 w 3332994"/>
              <a:gd name="connsiteY10" fmla="*/ 817406 h 1378843"/>
              <a:gd name="connsiteX11" fmla="*/ 942718 w 3332994"/>
              <a:gd name="connsiteY11" fmla="*/ 1214650 h 1378843"/>
              <a:gd name="connsiteX12" fmla="*/ 1352151 w 3332994"/>
              <a:gd name="connsiteY12" fmla="*/ 1310185 h 1378843"/>
              <a:gd name="connsiteX13" fmla="*/ 1611458 w 3332994"/>
              <a:gd name="connsiteY13" fmla="*/ 1228298 h 1378843"/>
              <a:gd name="connsiteX14" fmla="*/ 1870766 w 3332994"/>
              <a:gd name="connsiteY14" fmla="*/ 1050877 h 1378843"/>
              <a:gd name="connsiteX15" fmla="*/ 1993595 w 3332994"/>
              <a:gd name="connsiteY15" fmla="*/ 914400 h 1378843"/>
              <a:gd name="connsiteX16" fmla="*/ 2102778 w 3332994"/>
              <a:gd name="connsiteY16" fmla="*/ 750627 h 1378843"/>
              <a:gd name="connsiteX17" fmla="*/ 2307494 w 3332994"/>
              <a:gd name="connsiteY17" fmla="*/ 600501 h 1378843"/>
              <a:gd name="connsiteX18" fmla="*/ 2484915 w 3332994"/>
              <a:gd name="connsiteY18" fmla="*/ 545910 h 1378843"/>
              <a:gd name="connsiteX19" fmla="*/ 2907995 w 3332994"/>
              <a:gd name="connsiteY19" fmla="*/ 559558 h 1378843"/>
              <a:gd name="connsiteX20" fmla="*/ 3126360 w 3332994"/>
              <a:gd name="connsiteY20" fmla="*/ 586853 h 1378843"/>
              <a:gd name="connsiteX21" fmla="*/ 3303781 w 3332994"/>
              <a:gd name="connsiteY21" fmla="*/ 750627 h 1378843"/>
              <a:gd name="connsiteX22" fmla="*/ 3331076 w 3332994"/>
              <a:gd name="connsiteY22" fmla="*/ 791570 h 1378843"/>
              <a:gd name="connsiteX23" fmla="*/ 3331076 w 3332994"/>
              <a:gd name="connsiteY23" fmla="*/ 832513 h 1378843"/>
              <a:gd name="connsiteX0" fmla="*/ 615172 w 3332994"/>
              <a:gd name="connsiteY0" fmla="*/ 0 h 1378843"/>
              <a:gd name="connsiteX1" fmla="*/ 172778 w 3332994"/>
              <a:gd name="connsiteY1" fmla="*/ 183086 h 1378843"/>
              <a:gd name="connsiteX2" fmla="*/ 14670 w 3332994"/>
              <a:gd name="connsiteY2" fmla="*/ 477671 h 1378843"/>
              <a:gd name="connsiteX3" fmla="*/ 14670 w 3332994"/>
              <a:gd name="connsiteY3" fmla="*/ 832513 h 1378843"/>
              <a:gd name="connsiteX4" fmla="*/ 151148 w 3332994"/>
              <a:gd name="connsiteY4" fmla="*/ 1064525 h 1378843"/>
              <a:gd name="connsiteX5" fmla="*/ 533285 w 3332994"/>
              <a:gd name="connsiteY5" fmla="*/ 1364776 h 1378843"/>
              <a:gd name="connsiteX6" fmla="*/ 874479 w 3332994"/>
              <a:gd name="connsiteY6" fmla="*/ 1378424 h 1378843"/>
              <a:gd name="connsiteX7" fmla="*/ 1335671 w 3332994"/>
              <a:gd name="connsiteY7" fmla="*/ 1145639 h 1378843"/>
              <a:gd name="connsiteX8" fmla="*/ 1297560 w 3332994"/>
              <a:gd name="connsiteY8" fmla="*/ 668740 h 1378843"/>
              <a:gd name="connsiteX9" fmla="*/ 1005034 w 3332994"/>
              <a:gd name="connsiteY9" fmla="*/ 623505 h 1378843"/>
              <a:gd name="connsiteX10" fmla="*/ 873792 w 3332994"/>
              <a:gd name="connsiteY10" fmla="*/ 817406 h 1378843"/>
              <a:gd name="connsiteX11" fmla="*/ 942718 w 3332994"/>
              <a:gd name="connsiteY11" fmla="*/ 1214650 h 1378843"/>
              <a:gd name="connsiteX12" fmla="*/ 1352151 w 3332994"/>
              <a:gd name="connsiteY12" fmla="*/ 1310185 h 1378843"/>
              <a:gd name="connsiteX13" fmla="*/ 1611458 w 3332994"/>
              <a:gd name="connsiteY13" fmla="*/ 1228298 h 1378843"/>
              <a:gd name="connsiteX14" fmla="*/ 1870766 w 3332994"/>
              <a:gd name="connsiteY14" fmla="*/ 1050877 h 1378843"/>
              <a:gd name="connsiteX15" fmla="*/ 1993595 w 3332994"/>
              <a:gd name="connsiteY15" fmla="*/ 914400 h 1378843"/>
              <a:gd name="connsiteX16" fmla="*/ 2102778 w 3332994"/>
              <a:gd name="connsiteY16" fmla="*/ 750627 h 1378843"/>
              <a:gd name="connsiteX17" fmla="*/ 2307494 w 3332994"/>
              <a:gd name="connsiteY17" fmla="*/ 600501 h 1378843"/>
              <a:gd name="connsiteX18" fmla="*/ 2484915 w 3332994"/>
              <a:gd name="connsiteY18" fmla="*/ 545910 h 1378843"/>
              <a:gd name="connsiteX19" fmla="*/ 2907995 w 3332994"/>
              <a:gd name="connsiteY19" fmla="*/ 559558 h 1378843"/>
              <a:gd name="connsiteX20" fmla="*/ 3126360 w 3332994"/>
              <a:gd name="connsiteY20" fmla="*/ 586853 h 1378843"/>
              <a:gd name="connsiteX21" fmla="*/ 3303781 w 3332994"/>
              <a:gd name="connsiteY21" fmla="*/ 750627 h 1378843"/>
              <a:gd name="connsiteX22" fmla="*/ 3331076 w 3332994"/>
              <a:gd name="connsiteY22" fmla="*/ 791570 h 1378843"/>
              <a:gd name="connsiteX23" fmla="*/ 3331076 w 3332994"/>
              <a:gd name="connsiteY23" fmla="*/ 832513 h 1378843"/>
              <a:gd name="connsiteX0" fmla="*/ 615172 w 3332994"/>
              <a:gd name="connsiteY0" fmla="*/ 0 h 1378843"/>
              <a:gd name="connsiteX1" fmla="*/ 172778 w 3332994"/>
              <a:gd name="connsiteY1" fmla="*/ 183086 h 1378843"/>
              <a:gd name="connsiteX2" fmla="*/ 14670 w 3332994"/>
              <a:gd name="connsiteY2" fmla="*/ 477671 h 1378843"/>
              <a:gd name="connsiteX3" fmla="*/ 14670 w 3332994"/>
              <a:gd name="connsiteY3" fmla="*/ 832513 h 1378843"/>
              <a:gd name="connsiteX4" fmla="*/ 151148 w 3332994"/>
              <a:gd name="connsiteY4" fmla="*/ 1064525 h 1378843"/>
              <a:gd name="connsiteX5" fmla="*/ 533285 w 3332994"/>
              <a:gd name="connsiteY5" fmla="*/ 1364776 h 1378843"/>
              <a:gd name="connsiteX6" fmla="*/ 874479 w 3332994"/>
              <a:gd name="connsiteY6" fmla="*/ 1378424 h 1378843"/>
              <a:gd name="connsiteX7" fmla="*/ 1335671 w 3332994"/>
              <a:gd name="connsiteY7" fmla="*/ 1145639 h 1378843"/>
              <a:gd name="connsiteX8" fmla="*/ 1297560 w 3332994"/>
              <a:gd name="connsiteY8" fmla="*/ 668740 h 1378843"/>
              <a:gd name="connsiteX9" fmla="*/ 1005034 w 3332994"/>
              <a:gd name="connsiteY9" fmla="*/ 623505 h 1378843"/>
              <a:gd name="connsiteX10" fmla="*/ 873792 w 3332994"/>
              <a:gd name="connsiteY10" fmla="*/ 817406 h 1378843"/>
              <a:gd name="connsiteX11" fmla="*/ 942718 w 3332994"/>
              <a:gd name="connsiteY11" fmla="*/ 1214650 h 1378843"/>
              <a:gd name="connsiteX12" fmla="*/ 1352151 w 3332994"/>
              <a:gd name="connsiteY12" fmla="*/ 1310185 h 1378843"/>
              <a:gd name="connsiteX13" fmla="*/ 1611458 w 3332994"/>
              <a:gd name="connsiteY13" fmla="*/ 1228298 h 1378843"/>
              <a:gd name="connsiteX14" fmla="*/ 1870766 w 3332994"/>
              <a:gd name="connsiteY14" fmla="*/ 1050877 h 1378843"/>
              <a:gd name="connsiteX15" fmla="*/ 1993595 w 3332994"/>
              <a:gd name="connsiteY15" fmla="*/ 914400 h 1378843"/>
              <a:gd name="connsiteX16" fmla="*/ 2102778 w 3332994"/>
              <a:gd name="connsiteY16" fmla="*/ 750627 h 1378843"/>
              <a:gd name="connsiteX17" fmla="*/ 2307494 w 3332994"/>
              <a:gd name="connsiteY17" fmla="*/ 600501 h 1378843"/>
              <a:gd name="connsiteX18" fmla="*/ 2484915 w 3332994"/>
              <a:gd name="connsiteY18" fmla="*/ 545910 h 1378843"/>
              <a:gd name="connsiteX19" fmla="*/ 2907995 w 3332994"/>
              <a:gd name="connsiteY19" fmla="*/ 559558 h 1378843"/>
              <a:gd name="connsiteX20" fmla="*/ 3126360 w 3332994"/>
              <a:gd name="connsiteY20" fmla="*/ 586853 h 1378843"/>
              <a:gd name="connsiteX21" fmla="*/ 3303781 w 3332994"/>
              <a:gd name="connsiteY21" fmla="*/ 750627 h 1378843"/>
              <a:gd name="connsiteX22" fmla="*/ 3331076 w 3332994"/>
              <a:gd name="connsiteY22" fmla="*/ 791570 h 1378843"/>
              <a:gd name="connsiteX23" fmla="*/ 3331076 w 3332994"/>
              <a:gd name="connsiteY23" fmla="*/ 832513 h 1378843"/>
              <a:gd name="connsiteX0" fmla="*/ 615172 w 3332994"/>
              <a:gd name="connsiteY0" fmla="*/ 0 h 1378843"/>
              <a:gd name="connsiteX1" fmla="*/ 172778 w 3332994"/>
              <a:gd name="connsiteY1" fmla="*/ 183086 h 1378843"/>
              <a:gd name="connsiteX2" fmla="*/ 14670 w 3332994"/>
              <a:gd name="connsiteY2" fmla="*/ 477671 h 1378843"/>
              <a:gd name="connsiteX3" fmla="*/ 14670 w 3332994"/>
              <a:gd name="connsiteY3" fmla="*/ 832513 h 1378843"/>
              <a:gd name="connsiteX4" fmla="*/ 151148 w 3332994"/>
              <a:gd name="connsiteY4" fmla="*/ 1064525 h 1378843"/>
              <a:gd name="connsiteX5" fmla="*/ 533285 w 3332994"/>
              <a:gd name="connsiteY5" fmla="*/ 1364776 h 1378843"/>
              <a:gd name="connsiteX6" fmla="*/ 874479 w 3332994"/>
              <a:gd name="connsiteY6" fmla="*/ 1378424 h 1378843"/>
              <a:gd name="connsiteX7" fmla="*/ 1335671 w 3332994"/>
              <a:gd name="connsiteY7" fmla="*/ 1145639 h 1378843"/>
              <a:gd name="connsiteX8" fmla="*/ 1297560 w 3332994"/>
              <a:gd name="connsiteY8" fmla="*/ 668740 h 1378843"/>
              <a:gd name="connsiteX9" fmla="*/ 1005034 w 3332994"/>
              <a:gd name="connsiteY9" fmla="*/ 623505 h 1378843"/>
              <a:gd name="connsiteX10" fmla="*/ 873792 w 3332994"/>
              <a:gd name="connsiteY10" fmla="*/ 817406 h 1378843"/>
              <a:gd name="connsiteX11" fmla="*/ 942718 w 3332994"/>
              <a:gd name="connsiteY11" fmla="*/ 1214650 h 1378843"/>
              <a:gd name="connsiteX12" fmla="*/ 1352151 w 3332994"/>
              <a:gd name="connsiteY12" fmla="*/ 1310185 h 1378843"/>
              <a:gd name="connsiteX13" fmla="*/ 1611458 w 3332994"/>
              <a:gd name="connsiteY13" fmla="*/ 1228298 h 1378843"/>
              <a:gd name="connsiteX14" fmla="*/ 1870766 w 3332994"/>
              <a:gd name="connsiteY14" fmla="*/ 1050877 h 1378843"/>
              <a:gd name="connsiteX15" fmla="*/ 1993595 w 3332994"/>
              <a:gd name="connsiteY15" fmla="*/ 914400 h 1378843"/>
              <a:gd name="connsiteX16" fmla="*/ 2102778 w 3332994"/>
              <a:gd name="connsiteY16" fmla="*/ 750627 h 1378843"/>
              <a:gd name="connsiteX17" fmla="*/ 2307494 w 3332994"/>
              <a:gd name="connsiteY17" fmla="*/ 600501 h 1378843"/>
              <a:gd name="connsiteX18" fmla="*/ 2484915 w 3332994"/>
              <a:gd name="connsiteY18" fmla="*/ 545910 h 1378843"/>
              <a:gd name="connsiteX19" fmla="*/ 2907995 w 3332994"/>
              <a:gd name="connsiteY19" fmla="*/ 559558 h 1378843"/>
              <a:gd name="connsiteX20" fmla="*/ 3126360 w 3332994"/>
              <a:gd name="connsiteY20" fmla="*/ 586853 h 1378843"/>
              <a:gd name="connsiteX21" fmla="*/ 3303781 w 3332994"/>
              <a:gd name="connsiteY21" fmla="*/ 750627 h 1378843"/>
              <a:gd name="connsiteX22" fmla="*/ 3331076 w 3332994"/>
              <a:gd name="connsiteY22" fmla="*/ 791570 h 1378843"/>
              <a:gd name="connsiteX23" fmla="*/ 3331076 w 3332994"/>
              <a:gd name="connsiteY23" fmla="*/ 832513 h 1378843"/>
              <a:gd name="connsiteX0" fmla="*/ 642751 w 3360573"/>
              <a:gd name="connsiteY0" fmla="*/ 0 h 1378843"/>
              <a:gd name="connsiteX1" fmla="*/ 200357 w 3360573"/>
              <a:gd name="connsiteY1" fmla="*/ 183086 h 1378843"/>
              <a:gd name="connsiteX2" fmla="*/ 42249 w 3360573"/>
              <a:gd name="connsiteY2" fmla="*/ 477671 h 1378843"/>
              <a:gd name="connsiteX3" fmla="*/ 42249 w 3360573"/>
              <a:gd name="connsiteY3" fmla="*/ 832513 h 1378843"/>
              <a:gd name="connsiteX4" fmla="*/ 560864 w 3360573"/>
              <a:gd name="connsiteY4" fmla="*/ 1364776 h 1378843"/>
              <a:gd name="connsiteX5" fmla="*/ 902058 w 3360573"/>
              <a:gd name="connsiteY5" fmla="*/ 1378424 h 1378843"/>
              <a:gd name="connsiteX6" fmla="*/ 1363250 w 3360573"/>
              <a:gd name="connsiteY6" fmla="*/ 1145639 h 1378843"/>
              <a:gd name="connsiteX7" fmla="*/ 1325139 w 3360573"/>
              <a:gd name="connsiteY7" fmla="*/ 668740 h 1378843"/>
              <a:gd name="connsiteX8" fmla="*/ 1032613 w 3360573"/>
              <a:gd name="connsiteY8" fmla="*/ 623505 h 1378843"/>
              <a:gd name="connsiteX9" fmla="*/ 901371 w 3360573"/>
              <a:gd name="connsiteY9" fmla="*/ 817406 h 1378843"/>
              <a:gd name="connsiteX10" fmla="*/ 970297 w 3360573"/>
              <a:gd name="connsiteY10" fmla="*/ 1214650 h 1378843"/>
              <a:gd name="connsiteX11" fmla="*/ 1379730 w 3360573"/>
              <a:gd name="connsiteY11" fmla="*/ 1310185 h 1378843"/>
              <a:gd name="connsiteX12" fmla="*/ 1639037 w 3360573"/>
              <a:gd name="connsiteY12" fmla="*/ 1228298 h 1378843"/>
              <a:gd name="connsiteX13" fmla="*/ 1898345 w 3360573"/>
              <a:gd name="connsiteY13" fmla="*/ 1050877 h 1378843"/>
              <a:gd name="connsiteX14" fmla="*/ 2021174 w 3360573"/>
              <a:gd name="connsiteY14" fmla="*/ 914400 h 1378843"/>
              <a:gd name="connsiteX15" fmla="*/ 2130357 w 3360573"/>
              <a:gd name="connsiteY15" fmla="*/ 750627 h 1378843"/>
              <a:gd name="connsiteX16" fmla="*/ 2335073 w 3360573"/>
              <a:gd name="connsiteY16" fmla="*/ 600501 h 1378843"/>
              <a:gd name="connsiteX17" fmla="*/ 2512494 w 3360573"/>
              <a:gd name="connsiteY17" fmla="*/ 545910 h 1378843"/>
              <a:gd name="connsiteX18" fmla="*/ 2935574 w 3360573"/>
              <a:gd name="connsiteY18" fmla="*/ 559558 h 1378843"/>
              <a:gd name="connsiteX19" fmla="*/ 3153939 w 3360573"/>
              <a:gd name="connsiteY19" fmla="*/ 586853 h 1378843"/>
              <a:gd name="connsiteX20" fmla="*/ 3331360 w 3360573"/>
              <a:gd name="connsiteY20" fmla="*/ 750627 h 1378843"/>
              <a:gd name="connsiteX21" fmla="*/ 3358655 w 3360573"/>
              <a:gd name="connsiteY21" fmla="*/ 791570 h 1378843"/>
              <a:gd name="connsiteX22" fmla="*/ 3358655 w 3360573"/>
              <a:gd name="connsiteY22" fmla="*/ 832513 h 1378843"/>
              <a:gd name="connsiteX0" fmla="*/ 616800 w 3334622"/>
              <a:gd name="connsiteY0" fmla="*/ 0 h 1378843"/>
              <a:gd name="connsiteX1" fmla="*/ 174406 w 3334622"/>
              <a:gd name="connsiteY1" fmla="*/ 183086 h 1378843"/>
              <a:gd name="connsiteX2" fmla="*/ 16298 w 3334622"/>
              <a:gd name="connsiteY2" fmla="*/ 832513 h 1378843"/>
              <a:gd name="connsiteX3" fmla="*/ 534913 w 3334622"/>
              <a:gd name="connsiteY3" fmla="*/ 1364776 h 1378843"/>
              <a:gd name="connsiteX4" fmla="*/ 876107 w 3334622"/>
              <a:gd name="connsiteY4" fmla="*/ 1378424 h 1378843"/>
              <a:gd name="connsiteX5" fmla="*/ 1337299 w 3334622"/>
              <a:gd name="connsiteY5" fmla="*/ 1145639 h 1378843"/>
              <a:gd name="connsiteX6" fmla="*/ 1299188 w 3334622"/>
              <a:gd name="connsiteY6" fmla="*/ 668740 h 1378843"/>
              <a:gd name="connsiteX7" fmla="*/ 1006662 w 3334622"/>
              <a:gd name="connsiteY7" fmla="*/ 623505 h 1378843"/>
              <a:gd name="connsiteX8" fmla="*/ 875420 w 3334622"/>
              <a:gd name="connsiteY8" fmla="*/ 817406 h 1378843"/>
              <a:gd name="connsiteX9" fmla="*/ 944346 w 3334622"/>
              <a:gd name="connsiteY9" fmla="*/ 1214650 h 1378843"/>
              <a:gd name="connsiteX10" fmla="*/ 1353779 w 3334622"/>
              <a:gd name="connsiteY10" fmla="*/ 1310185 h 1378843"/>
              <a:gd name="connsiteX11" fmla="*/ 1613086 w 3334622"/>
              <a:gd name="connsiteY11" fmla="*/ 1228298 h 1378843"/>
              <a:gd name="connsiteX12" fmla="*/ 1872394 w 3334622"/>
              <a:gd name="connsiteY12" fmla="*/ 1050877 h 1378843"/>
              <a:gd name="connsiteX13" fmla="*/ 1995223 w 3334622"/>
              <a:gd name="connsiteY13" fmla="*/ 914400 h 1378843"/>
              <a:gd name="connsiteX14" fmla="*/ 2104406 w 3334622"/>
              <a:gd name="connsiteY14" fmla="*/ 750627 h 1378843"/>
              <a:gd name="connsiteX15" fmla="*/ 2309122 w 3334622"/>
              <a:gd name="connsiteY15" fmla="*/ 600501 h 1378843"/>
              <a:gd name="connsiteX16" fmla="*/ 2486543 w 3334622"/>
              <a:gd name="connsiteY16" fmla="*/ 545910 h 1378843"/>
              <a:gd name="connsiteX17" fmla="*/ 2909623 w 3334622"/>
              <a:gd name="connsiteY17" fmla="*/ 559558 h 1378843"/>
              <a:gd name="connsiteX18" fmla="*/ 3127988 w 3334622"/>
              <a:gd name="connsiteY18" fmla="*/ 586853 h 1378843"/>
              <a:gd name="connsiteX19" fmla="*/ 3305409 w 3334622"/>
              <a:gd name="connsiteY19" fmla="*/ 750627 h 1378843"/>
              <a:gd name="connsiteX20" fmla="*/ 3332704 w 3334622"/>
              <a:gd name="connsiteY20" fmla="*/ 791570 h 1378843"/>
              <a:gd name="connsiteX21" fmla="*/ 3332704 w 3334622"/>
              <a:gd name="connsiteY21" fmla="*/ 832513 h 1378843"/>
              <a:gd name="connsiteX0" fmla="*/ 606251 w 3324073"/>
              <a:gd name="connsiteY0" fmla="*/ 0 h 1400305"/>
              <a:gd name="connsiteX1" fmla="*/ 163857 w 3324073"/>
              <a:gd name="connsiteY1" fmla="*/ 183086 h 1400305"/>
              <a:gd name="connsiteX2" fmla="*/ 17250 w 3324073"/>
              <a:gd name="connsiteY2" fmla="*/ 936030 h 1400305"/>
              <a:gd name="connsiteX3" fmla="*/ 524364 w 3324073"/>
              <a:gd name="connsiteY3" fmla="*/ 1364776 h 1400305"/>
              <a:gd name="connsiteX4" fmla="*/ 865558 w 3324073"/>
              <a:gd name="connsiteY4" fmla="*/ 1378424 h 1400305"/>
              <a:gd name="connsiteX5" fmla="*/ 1326750 w 3324073"/>
              <a:gd name="connsiteY5" fmla="*/ 1145639 h 1400305"/>
              <a:gd name="connsiteX6" fmla="*/ 1288639 w 3324073"/>
              <a:gd name="connsiteY6" fmla="*/ 668740 h 1400305"/>
              <a:gd name="connsiteX7" fmla="*/ 996113 w 3324073"/>
              <a:gd name="connsiteY7" fmla="*/ 623505 h 1400305"/>
              <a:gd name="connsiteX8" fmla="*/ 864871 w 3324073"/>
              <a:gd name="connsiteY8" fmla="*/ 817406 h 1400305"/>
              <a:gd name="connsiteX9" fmla="*/ 933797 w 3324073"/>
              <a:gd name="connsiteY9" fmla="*/ 1214650 h 1400305"/>
              <a:gd name="connsiteX10" fmla="*/ 1343230 w 3324073"/>
              <a:gd name="connsiteY10" fmla="*/ 1310185 h 1400305"/>
              <a:gd name="connsiteX11" fmla="*/ 1602537 w 3324073"/>
              <a:gd name="connsiteY11" fmla="*/ 1228298 h 1400305"/>
              <a:gd name="connsiteX12" fmla="*/ 1861845 w 3324073"/>
              <a:gd name="connsiteY12" fmla="*/ 1050877 h 1400305"/>
              <a:gd name="connsiteX13" fmla="*/ 1984674 w 3324073"/>
              <a:gd name="connsiteY13" fmla="*/ 914400 h 1400305"/>
              <a:gd name="connsiteX14" fmla="*/ 2093857 w 3324073"/>
              <a:gd name="connsiteY14" fmla="*/ 750627 h 1400305"/>
              <a:gd name="connsiteX15" fmla="*/ 2298573 w 3324073"/>
              <a:gd name="connsiteY15" fmla="*/ 600501 h 1400305"/>
              <a:gd name="connsiteX16" fmla="*/ 2475994 w 3324073"/>
              <a:gd name="connsiteY16" fmla="*/ 545910 h 1400305"/>
              <a:gd name="connsiteX17" fmla="*/ 2899074 w 3324073"/>
              <a:gd name="connsiteY17" fmla="*/ 559558 h 1400305"/>
              <a:gd name="connsiteX18" fmla="*/ 3117439 w 3324073"/>
              <a:gd name="connsiteY18" fmla="*/ 586853 h 1400305"/>
              <a:gd name="connsiteX19" fmla="*/ 3294860 w 3324073"/>
              <a:gd name="connsiteY19" fmla="*/ 750627 h 1400305"/>
              <a:gd name="connsiteX20" fmla="*/ 3322155 w 3324073"/>
              <a:gd name="connsiteY20" fmla="*/ 791570 h 1400305"/>
              <a:gd name="connsiteX21" fmla="*/ 3322155 w 3324073"/>
              <a:gd name="connsiteY21" fmla="*/ 832513 h 1400305"/>
              <a:gd name="connsiteX0" fmla="*/ 646490 w 3364312"/>
              <a:gd name="connsiteY0" fmla="*/ 0 h 1400305"/>
              <a:gd name="connsiteX1" fmla="*/ 77576 w 3364312"/>
              <a:gd name="connsiteY1" fmla="*/ 361365 h 1400305"/>
              <a:gd name="connsiteX2" fmla="*/ 57489 w 3364312"/>
              <a:gd name="connsiteY2" fmla="*/ 936030 h 1400305"/>
              <a:gd name="connsiteX3" fmla="*/ 564603 w 3364312"/>
              <a:gd name="connsiteY3" fmla="*/ 1364776 h 1400305"/>
              <a:gd name="connsiteX4" fmla="*/ 905797 w 3364312"/>
              <a:gd name="connsiteY4" fmla="*/ 1378424 h 1400305"/>
              <a:gd name="connsiteX5" fmla="*/ 1366989 w 3364312"/>
              <a:gd name="connsiteY5" fmla="*/ 1145639 h 1400305"/>
              <a:gd name="connsiteX6" fmla="*/ 1328878 w 3364312"/>
              <a:gd name="connsiteY6" fmla="*/ 668740 h 1400305"/>
              <a:gd name="connsiteX7" fmla="*/ 1036352 w 3364312"/>
              <a:gd name="connsiteY7" fmla="*/ 623505 h 1400305"/>
              <a:gd name="connsiteX8" fmla="*/ 905110 w 3364312"/>
              <a:gd name="connsiteY8" fmla="*/ 817406 h 1400305"/>
              <a:gd name="connsiteX9" fmla="*/ 974036 w 3364312"/>
              <a:gd name="connsiteY9" fmla="*/ 1214650 h 1400305"/>
              <a:gd name="connsiteX10" fmla="*/ 1383469 w 3364312"/>
              <a:gd name="connsiteY10" fmla="*/ 1310185 h 1400305"/>
              <a:gd name="connsiteX11" fmla="*/ 1642776 w 3364312"/>
              <a:gd name="connsiteY11" fmla="*/ 1228298 h 1400305"/>
              <a:gd name="connsiteX12" fmla="*/ 1902084 w 3364312"/>
              <a:gd name="connsiteY12" fmla="*/ 1050877 h 1400305"/>
              <a:gd name="connsiteX13" fmla="*/ 2024913 w 3364312"/>
              <a:gd name="connsiteY13" fmla="*/ 914400 h 1400305"/>
              <a:gd name="connsiteX14" fmla="*/ 2134096 w 3364312"/>
              <a:gd name="connsiteY14" fmla="*/ 750627 h 1400305"/>
              <a:gd name="connsiteX15" fmla="*/ 2338812 w 3364312"/>
              <a:gd name="connsiteY15" fmla="*/ 600501 h 1400305"/>
              <a:gd name="connsiteX16" fmla="*/ 2516233 w 3364312"/>
              <a:gd name="connsiteY16" fmla="*/ 545910 h 1400305"/>
              <a:gd name="connsiteX17" fmla="*/ 2939313 w 3364312"/>
              <a:gd name="connsiteY17" fmla="*/ 559558 h 1400305"/>
              <a:gd name="connsiteX18" fmla="*/ 3157678 w 3364312"/>
              <a:gd name="connsiteY18" fmla="*/ 586853 h 1400305"/>
              <a:gd name="connsiteX19" fmla="*/ 3335099 w 3364312"/>
              <a:gd name="connsiteY19" fmla="*/ 750627 h 1400305"/>
              <a:gd name="connsiteX20" fmla="*/ 3362394 w 3364312"/>
              <a:gd name="connsiteY20" fmla="*/ 791570 h 1400305"/>
              <a:gd name="connsiteX21" fmla="*/ 3362394 w 3364312"/>
              <a:gd name="connsiteY21" fmla="*/ 832513 h 1400305"/>
              <a:gd name="connsiteX0" fmla="*/ 607074 w 3324896"/>
              <a:gd name="connsiteY0" fmla="*/ 0 h 1391460"/>
              <a:gd name="connsiteX1" fmla="*/ 38160 w 3324896"/>
              <a:gd name="connsiteY1" fmla="*/ 361365 h 1391460"/>
              <a:gd name="connsiteX2" fmla="*/ 104337 w 3324896"/>
              <a:gd name="connsiteY2" fmla="*/ 1056800 h 1391460"/>
              <a:gd name="connsiteX3" fmla="*/ 525187 w 3324896"/>
              <a:gd name="connsiteY3" fmla="*/ 1364776 h 1391460"/>
              <a:gd name="connsiteX4" fmla="*/ 866381 w 3324896"/>
              <a:gd name="connsiteY4" fmla="*/ 1378424 h 1391460"/>
              <a:gd name="connsiteX5" fmla="*/ 1327573 w 3324896"/>
              <a:gd name="connsiteY5" fmla="*/ 1145639 h 1391460"/>
              <a:gd name="connsiteX6" fmla="*/ 1289462 w 3324896"/>
              <a:gd name="connsiteY6" fmla="*/ 668740 h 1391460"/>
              <a:gd name="connsiteX7" fmla="*/ 996936 w 3324896"/>
              <a:gd name="connsiteY7" fmla="*/ 623505 h 1391460"/>
              <a:gd name="connsiteX8" fmla="*/ 865694 w 3324896"/>
              <a:gd name="connsiteY8" fmla="*/ 817406 h 1391460"/>
              <a:gd name="connsiteX9" fmla="*/ 934620 w 3324896"/>
              <a:gd name="connsiteY9" fmla="*/ 1214650 h 1391460"/>
              <a:gd name="connsiteX10" fmla="*/ 1344053 w 3324896"/>
              <a:gd name="connsiteY10" fmla="*/ 1310185 h 1391460"/>
              <a:gd name="connsiteX11" fmla="*/ 1603360 w 3324896"/>
              <a:gd name="connsiteY11" fmla="*/ 1228298 h 1391460"/>
              <a:gd name="connsiteX12" fmla="*/ 1862668 w 3324896"/>
              <a:gd name="connsiteY12" fmla="*/ 1050877 h 1391460"/>
              <a:gd name="connsiteX13" fmla="*/ 1985497 w 3324896"/>
              <a:gd name="connsiteY13" fmla="*/ 914400 h 1391460"/>
              <a:gd name="connsiteX14" fmla="*/ 2094680 w 3324896"/>
              <a:gd name="connsiteY14" fmla="*/ 750627 h 1391460"/>
              <a:gd name="connsiteX15" fmla="*/ 2299396 w 3324896"/>
              <a:gd name="connsiteY15" fmla="*/ 600501 h 1391460"/>
              <a:gd name="connsiteX16" fmla="*/ 2476817 w 3324896"/>
              <a:gd name="connsiteY16" fmla="*/ 545910 h 1391460"/>
              <a:gd name="connsiteX17" fmla="*/ 2899897 w 3324896"/>
              <a:gd name="connsiteY17" fmla="*/ 559558 h 1391460"/>
              <a:gd name="connsiteX18" fmla="*/ 3118262 w 3324896"/>
              <a:gd name="connsiteY18" fmla="*/ 586853 h 1391460"/>
              <a:gd name="connsiteX19" fmla="*/ 3295683 w 3324896"/>
              <a:gd name="connsiteY19" fmla="*/ 750627 h 1391460"/>
              <a:gd name="connsiteX20" fmla="*/ 3322978 w 3324896"/>
              <a:gd name="connsiteY20" fmla="*/ 791570 h 1391460"/>
              <a:gd name="connsiteX21" fmla="*/ 3322978 w 3324896"/>
              <a:gd name="connsiteY21" fmla="*/ 832513 h 1391460"/>
              <a:gd name="connsiteX0" fmla="*/ 624929 w 3342751"/>
              <a:gd name="connsiteY0" fmla="*/ 0 h 1397349"/>
              <a:gd name="connsiteX1" fmla="*/ 56015 w 3342751"/>
              <a:gd name="connsiteY1" fmla="*/ 361365 h 1397349"/>
              <a:gd name="connsiteX2" fmla="*/ 76184 w 3342751"/>
              <a:gd name="connsiteY2" fmla="*/ 976287 h 1397349"/>
              <a:gd name="connsiteX3" fmla="*/ 543042 w 3342751"/>
              <a:gd name="connsiteY3" fmla="*/ 1364776 h 1397349"/>
              <a:gd name="connsiteX4" fmla="*/ 884236 w 3342751"/>
              <a:gd name="connsiteY4" fmla="*/ 1378424 h 1397349"/>
              <a:gd name="connsiteX5" fmla="*/ 1345428 w 3342751"/>
              <a:gd name="connsiteY5" fmla="*/ 1145639 h 1397349"/>
              <a:gd name="connsiteX6" fmla="*/ 1307317 w 3342751"/>
              <a:gd name="connsiteY6" fmla="*/ 668740 h 1397349"/>
              <a:gd name="connsiteX7" fmla="*/ 1014791 w 3342751"/>
              <a:gd name="connsiteY7" fmla="*/ 623505 h 1397349"/>
              <a:gd name="connsiteX8" fmla="*/ 883549 w 3342751"/>
              <a:gd name="connsiteY8" fmla="*/ 817406 h 1397349"/>
              <a:gd name="connsiteX9" fmla="*/ 952475 w 3342751"/>
              <a:gd name="connsiteY9" fmla="*/ 1214650 h 1397349"/>
              <a:gd name="connsiteX10" fmla="*/ 1361908 w 3342751"/>
              <a:gd name="connsiteY10" fmla="*/ 1310185 h 1397349"/>
              <a:gd name="connsiteX11" fmla="*/ 1621215 w 3342751"/>
              <a:gd name="connsiteY11" fmla="*/ 1228298 h 1397349"/>
              <a:gd name="connsiteX12" fmla="*/ 1880523 w 3342751"/>
              <a:gd name="connsiteY12" fmla="*/ 1050877 h 1397349"/>
              <a:gd name="connsiteX13" fmla="*/ 2003352 w 3342751"/>
              <a:gd name="connsiteY13" fmla="*/ 914400 h 1397349"/>
              <a:gd name="connsiteX14" fmla="*/ 2112535 w 3342751"/>
              <a:gd name="connsiteY14" fmla="*/ 750627 h 1397349"/>
              <a:gd name="connsiteX15" fmla="*/ 2317251 w 3342751"/>
              <a:gd name="connsiteY15" fmla="*/ 600501 h 1397349"/>
              <a:gd name="connsiteX16" fmla="*/ 2494672 w 3342751"/>
              <a:gd name="connsiteY16" fmla="*/ 545910 h 1397349"/>
              <a:gd name="connsiteX17" fmla="*/ 2917752 w 3342751"/>
              <a:gd name="connsiteY17" fmla="*/ 559558 h 1397349"/>
              <a:gd name="connsiteX18" fmla="*/ 3136117 w 3342751"/>
              <a:gd name="connsiteY18" fmla="*/ 586853 h 1397349"/>
              <a:gd name="connsiteX19" fmla="*/ 3313538 w 3342751"/>
              <a:gd name="connsiteY19" fmla="*/ 750627 h 1397349"/>
              <a:gd name="connsiteX20" fmla="*/ 3340833 w 3342751"/>
              <a:gd name="connsiteY20" fmla="*/ 791570 h 1397349"/>
              <a:gd name="connsiteX21" fmla="*/ 3340833 w 3342751"/>
              <a:gd name="connsiteY21" fmla="*/ 832513 h 1397349"/>
              <a:gd name="connsiteX0" fmla="*/ 598754 w 3316576"/>
              <a:gd name="connsiteY0" fmla="*/ 0 h 1397349"/>
              <a:gd name="connsiteX1" fmla="*/ 198178 w 3316576"/>
              <a:gd name="connsiteY1" fmla="*/ 169737 h 1397349"/>
              <a:gd name="connsiteX2" fmla="*/ 29840 w 3316576"/>
              <a:gd name="connsiteY2" fmla="*/ 361365 h 1397349"/>
              <a:gd name="connsiteX3" fmla="*/ 50009 w 3316576"/>
              <a:gd name="connsiteY3" fmla="*/ 976287 h 1397349"/>
              <a:gd name="connsiteX4" fmla="*/ 516867 w 3316576"/>
              <a:gd name="connsiteY4" fmla="*/ 1364776 h 1397349"/>
              <a:gd name="connsiteX5" fmla="*/ 858061 w 3316576"/>
              <a:gd name="connsiteY5" fmla="*/ 1378424 h 1397349"/>
              <a:gd name="connsiteX6" fmla="*/ 1319253 w 3316576"/>
              <a:gd name="connsiteY6" fmla="*/ 1145639 h 1397349"/>
              <a:gd name="connsiteX7" fmla="*/ 1281142 w 3316576"/>
              <a:gd name="connsiteY7" fmla="*/ 668740 h 1397349"/>
              <a:gd name="connsiteX8" fmla="*/ 988616 w 3316576"/>
              <a:gd name="connsiteY8" fmla="*/ 623505 h 1397349"/>
              <a:gd name="connsiteX9" fmla="*/ 857374 w 3316576"/>
              <a:gd name="connsiteY9" fmla="*/ 817406 h 1397349"/>
              <a:gd name="connsiteX10" fmla="*/ 926300 w 3316576"/>
              <a:gd name="connsiteY10" fmla="*/ 1214650 h 1397349"/>
              <a:gd name="connsiteX11" fmla="*/ 1335733 w 3316576"/>
              <a:gd name="connsiteY11" fmla="*/ 1310185 h 1397349"/>
              <a:gd name="connsiteX12" fmla="*/ 1595040 w 3316576"/>
              <a:gd name="connsiteY12" fmla="*/ 1228298 h 1397349"/>
              <a:gd name="connsiteX13" fmla="*/ 1854348 w 3316576"/>
              <a:gd name="connsiteY13" fmla="*/ 1050877 h 1397349"/>
              <a:gd name="connsiteX14" fmla="*/ 1977177 w 3316576"/>
              <a:gd name="connsiteY14" fmla="*/ 914400 h 1397349"/>
              <a:gd name="connsiteX15" fmla="*/ 2086360 w 3316576"/>
              <a:gd name="connsiteY15" fmla="*/ 750627 h 1397349"/>
              <a:gd name="connsiteX16" fmla="*/ 2291076 w 3316576"/>
              <a:gd name="connsiteY16" fmla="*/ 600501 h 1397349"/>
              <a:gd name="connsiteX17" fmla="*/ 2468497 w 3316576"/>
              <a:gd name="connsiteY17" fmla="*/ 545910 h 1397349"/>
              <a:gd name="connsiteX18" fmla="*/ 2891577 w 3316576"/>
              <a:gd name="connsiteY18" fmla="*/ 559558 h 1397349"/>
              <a:gd name="connsiteX19" fmla="*/ 3109942 w 3316576"/>
              <a:gd name="connsiteY19" fmla="*/ 586853 h 1397349"/>
              <a:gd name="connsiteX20" fmla="*/ 3287363 w 3316576"/>
              <a:gd name="connsiteY20" fmla="*/ 750627 h 1397349"/>
              <a:gd name="connsiteX21" fmla="*/ 3314658 w 3316576"/>
              <a:gd name="connsiteY21" fmla="*/ 791570 h 1397349"/>
              <a:gd name="connsiteX22" fmla="*/ 3314658 w 3316576"/>
              <a:gd name="connsiteY22" fmla="*/ 832513 h 1397349"/>
              <a:gd name="connsiteX0" fmla="*/ 598754 w 3316576"/>
              <a:gd name="connsiteY0" fmla="*/ 0 h 1397349"/>
              <a:gd name="connsiteX1" fmla="*/ 198178 w 3316576"/>
              <a:gd name="connsiteY1" fmla="*/ 169737 h 1397349"/>
              <a:gd name="connsiteX2" fmla="*/ 29840 w 3316576"/>
              <a:gd name="connsiteY2" fmla="*/ 361365 h 1397349"/>
              <a:gd name="connsiteX3" fmla="*/ 50009 w 3316576"/>
              <a:gd name="connsiteY3" fmla="*/ 976287 h 1397349"/>
              <a:gd name="connsiteX4" fmla="*/ 516867 w 3316576"/>
              <a:gd name="connsiteY4" fmla="*/ 1364776 h 1397349"/>
              <a:gd name="connsiteX5" fmla="*/ 858061 w 3316576"/>
              <a:gd name="connsiteY5" fmla="*/ 1378424 h 1397349"/>
              <a:gd name="connsiteX6" fmla="*/ 1319253 w 3316576"/>
              <a:gd name="connsiteY6" fmla="*/ 1145639 h 1397349"/>
              <a:gd name="connsiteX7" fmla="*/ 1281142 w 3316576"/>
              <a:gd name="connsiteY7" fmla="*/ 668740 h 1397349"/>
              <a:gd name="connsiteX8" fmla="*/ 988616 w 3316576"/>
              <a:gd name="connsiteY8" fmla="*/ 623505 h 1397349"/>
              <a:gd name="connsiteX9" fmla="*/ 857374 w 3316576"/>
              <a:gd name="connsiteY9" fmla="*/ 817406 h 1397349"/>
              <a:gd name="connsiteX10" fmla="*/ 926300 w 3316576"/>
              <a:gd name="connsiteY10" fmla="*/ 1214650 h 1397349"/>
              <a:gd name="connsiteX11" fmla="*/ 1335733 w 3316576"/>
              <a:gd name="connsiteY11" fmla="*/ 1310185 h 1397349"/>
              <a:gd name="connsiteX12" fmla="*/ 1595040 w 3316576"/>
              <a:gd name="connsiteY12" fmla="*/ 1228298 h 1397349"/>
              <a:gd name="connsiteX13" fmla="*/ 1854348 w 3316576"/>
              <a:gd name="connsiteY13" fmla="*/ 1050877 h 1397349"/>
              <a:gd name="connsiteX14" fmla="*/ 1977177 w 3316576"/>
              <a:gd name="connsiteY14" fmla="*/ 914400 h 1397349"/>
              <a:gd name="connsiteX15" fmla="*/ 2086360 w 3316576"/>
              <a:gd name="connsiteY15" fmla="*/ 750627 h 1397349"/>
              <a:gd name="connsiteX16" fmla="*/ 2291076 w 3316576"/>
              <a:gd name="connsiteY16" fmla="*/ 600501 h 1397349"/>
              <a:gd name="connsiteX17" fmla="*/ 2468497 w 3316576"/>
              <a:gd name="connsiteY17" fmla="*/ 545910 h 1397349"/>
              <a:gd name="connsiteX18" fmla="*/ 2891577 w 3316576"/>
              <a:gd name="connsiteY18" fmla="*/ 559558 h 1397349"/>
              <a:gd name="connsiteX19" fmla="*/ 3109942 w 3316576"/>
              <a:gd name="connsiteY19" fmla="*/ 586853 h 1397349"/>
              <a:gd name="connsiteX20" fmla="*/ 3287363 w 3316576"/>
              <a:gd name="connsiteY20" fmla="*/ 750627 h 1397349"/>
              <a:gd name="connsiteX21" fmla="*/ 3314658 w 3316576"/>
              <a:gd name="connsiteY21" fmla="*/ 791570 h 1397349"/>
              <a:gd name="connsiteX22" fmla="*/ 3314658 w 3316576"/>
              <a:gd name="connsiteY22" fmla="*/ 832513 h 1397349"/>
              <a:gd name="connsiteX0" fmla="*/ 628483 w 3346305"/>
              <a:gd name="connsiteY0" fmla="*/ 0 h 1397349"/>
              <a:gd name="connsiteX1" fmla="*/ 227907 w 3346305"/>
              <a:gd name="connsiteY1" fmla="*/ 169737 h 1397349"/>
              <a:gd name="connsiteX2" fmla="*/ 13561 w 3346305"/>
              <a:gd name="connsiteY2" fmla="*/ 654663 h 1397349"/>
              <a:gd name="connsiteX3" fmla="*/ 79738 w 3346305"/>
              <a:gd name="connsiteY3" fmla="*/ 976287 h 1397349"/>
              <a:gd name="connsiteX4" fmla="*/ 546596 w 3346305"/>
              <a:gd name="connsiteY4" fmla="*/ 1364776 h 1397349"/>
              <a:gd name="connsiteX5" fmla="*/ 887790 w 3346305"/>
              <a:gd name="connsiteY5" fmla="*/ 1378424 h 1397349"/>
              <a:gd name="connsiteX6" fmla="*/ 1348982 w 3346305"/>
              <a:gd name="connsiteY6" fmla="*/ 1145639 h 1397349"/>
              <a:gd name="connsiteX7" fmla="*/ 1310871 w 3346305"/>
              <a:gd name="connsiteY7" fmla="*/ 668740 h 1397349"/>
              <a:gd name="connsiteX8" fmla="*/ 1018345 w 3346305"/>
              <a:gd name="connsiteY8" fmla="*/ 623505 h 1397349"/>
              <a:gd name="connsiteX9" fmla="*/ 887103 w 3346305"/>
              <a:gd name="connsiteY9" fmla="*/ 817406 h 1397349"/>
              <a:gd name="connsiteX10" fmla="*/ 956029 w 3346305"/>
              <a:gd name="connsiteY10" fmla="*/ 1214650 h 1397349"/>
              <a:gd name="connsiteX11" fmla="*/ 1365462 w 3346305"/>
              <a:gd name="connsiteY11" fmla="*/ 1310185 h 1397349"/>
              <a:gd name="connsiteX12" fmla="*/ 1624769 w 3346305"/>
              <a:gd name="connsiteY12" fmla="*/ 1228298 h 1397349"/>
              <a:gd name="connsiteX13" fmla="*/ 1884077 w 3346305"/>
              <a:gd name="connsiteY13" fmla="*/ 1050877 h 1397349"/>
              <a:gd name="connsiteX14" fmla="*/ 2006906 w 3346305"/>
              <a:gd name="connsiteY14" fmla="*/ 914400 h 1397349"/>
              <a:gd name="connsiteX15" fmla="*/ 2116089 w 3346305"/>
              <a:gd name="connsiteY15" fmla="*/ 750627 h 1397349"/>
              <a:gd name="connsiteX16" fmla="*/ 2320805 w 3346305"/>
              <a:gd name="connsiteY16" fmla="*/ 600501 h 1397349"/>
              <a:gd name="connsiteX17" fmla="*/ 2498226 w 3346305"/>
              <a:gd name="connsiteY17" fmla="*/ 545910 h 1397349"/>
              <a:gd name="connsiteX18" fmla="*/ 2921306 w 3346305"/>
              <a:gd name="connsiteY18" fmla="*/ 559558 h 1397349"/>
              <a:gd name="connsiteX19" fmla="*/ 3139671 w 3346305"/>
              <a:gd name="connsiteY19" fmla="*/ 586853 h 1397349"/>
              <a:gd name="connsiteX20" fmla="*/ 3317092 w 3346305"/>
              <a:gd name="connsiteY20" fmla="*/ 750627 h 1397349"/>
              <a:gd name="connsiteX21" fmla="*/ 3344387 w 3346305"/>
              <a:gd name="connsiteY21" fmla="*/ 791570 h 1397349"/>
              <a:gd name="connsiteX22" fmla="*/ 3344387 w 3346305"/>
              <a:gd name="connsiteY22" fmla="*/ 832513 h 1397349"/>
              <a:gd name="connsiteX0" fmla="*/ 624650 w 3342472"/>
              <a:gd name="connsiteY0" fmla="*/ 0 h 1397349"/>
              <a:gd name="connsiteX1" fmla="*/ 172315 w 3342472"/>
              <a:gd name="connsiteY1" fmla="*/ 302009 h 1397349"/>
              <a:gd name="connsiteX2" fmla="*/ 9728 w 3342472"/>
              <a:gd name="connsiteY2" fmla="*/ 654663 h 1397349"/>
              <a:gd name="connsiteX3" fmla="*/ 75905 w 3342472"/>
              <a:gd name="connsiteY3" fmla="*/ 976287 h 1397349"/>
              <a:gd name="connsiteX4" fmla="*/ 542763 w 3342472"/>
              <a:gd name="connsiteY4" fmla="*/ 1364776 h 1397349"/>
              <a:gd name="connsiteX5" fmla="*/ 883957 w 3342472"/>
              <a:gd name="connsiteY5" fmla="*/ 1378424 h 1397349"/>
              <a:gd name="connsiteX6" fmla="*/ 1345149 w 3342472"/>
              <a:gd name="connsiteY6" fmla="*/ 1145639 h 1397349"/>
              <a:gd name="connsiteX7" fmla="*/ 1307038 w 3342472"/>
              <a:gd name="connsiteY7" fmla="*/ 668740 h 1397349"/>
              <a:gd name="connsiteX8" fmla="*/ 1014512 w 3342472"/>
              <a:gd name="connsiteY8" fmla="*/ 623505 h 1397349"/>
              <a:gd name="connsiteX9" fmla="*/ 883270 w 3342472"/>
              <a:gd name="connsiteY9" fmla="*/ 817406 h 1397349"/>
              <a:gd name="connsiteX10" fmla="*/ 952196 w 3342472"/>
              <a:gd name="connsiteY10" fmla="*/ 1214650 h 1397349"/>
              <a:gd name="connsiteX11" fmla="*/ 1361629 w 3342472"/>
              <a:gd name="connsiteY11" fmla="*/ 1310185 h 1397349"/>
              <a:gd name="connsiteX12" fmla="*/ 1620936 w 3342472"/>
              <a:gd name="connsiteY12" fmla="*/ 1228298 h 1397349"/>
              <a:gd name="connsiteX13" fmla="*/ 1880244 w 3342472"/>
              <a:gd name="connsiteY13" fmla="*/ 1050877 h 1397349"/>
              <a:gd name="connsiteX14" fmla="*/ 2003073 w 3342472"/>
              <a:gd name="connsiteY14" fmla="*/ 914400 h 1397349"/>
              <a:gd name="connsiteX15" fmla="*/ 2112256 w 3342472"/>
              <a:gd name="connsiteY15" fmla="*/ 750627 h 1397349"/>
              <a:gd name="connsiteX16" fmla="*/ 2316972 w 3342472"/>
              <a:gd name="connsiteY16" fmla="*/ 600501 h 1397349"/>
              <a:gd name="connsiteX17" fmla="*/ 2494393 w 3342472"/>
              <a:gd name="connsiteY17" fmla="*/ 545910 h 1397349"/>
              <a:gd name="connsiteX18" fmla="*/ 2917473 w 3342472"/>
              <a:gd name="connsiteY18" fmla="*/ 559558 h 1397349"/>
              <a:gd name="connsiteX19" fmla="*/ 3135838 w 3342472"/>
              <a:gd name="connsiteY19" fmla="*/ 586853 h 1397349"/>
              <a:gd name="connsiteX20" fmla="*/ 3313259 w 3342472"/>
              <a:gd name="connsiteY20" fmla="*/ 750627 h 1397349"/>
              <a:gd name="connsiteX21" fmla="*/ 3340554 w 3342472"/>
              <a:gd name="connsiteY21" fmla="*/ 791570 h 1397349"/>
              <a:gd name="connsiteX22" fmla="*/ 3340554 w 3342472"/>
              <a:gd name="connsiteY22" fmla="*/ 832513 h 1397349"/>
              <a:gd name="connsiteX0" fmla="*/ 615006 w 3332828"/>
              <a:gd name="connsiteY0" fmla="*/ 0 h 1389786"/>
              <a:gd name="connsiteX1" fmla="*/ 162671 w 3332828"/>
              <a:gd name="connsiteY1" fmla="*/ 302009 h 1389786"/>
              <a:gd name="connsiteX2" fmla="*/ 84 w 3332828"/>
              <a:gd name="connsiteY2" fmla="*/ 654663 h 1389786"/>
              <a:gd name="connsiteX3" fmla="*/ 146774 w 3332828"/>
              <a:gd name="connsiteY3" fmla="*/ 1079804 h 1389786"/>
              <a:gd name="connsiteX4" fmla="*/ 533119 w 3332828"/>
              <a:gd name="connsiteY4" fmla="*/ 1364776 h 1389786"/>
              <a:gd name="connsiteX5" fmla="*/ 874313 w 3332828"/>
              <a:gd name="connsiteY5" fmla="*/ 1378424 h 1389786"/>
              <a:gd name="connsiteX6" fmla="*/ 1335505 w 3332828"/>
              <a:gd name="connsiteY6" fmla="*/ 1145639 h 1389786"/>
              <a:gd name="connsiteX7" fmla="*/ 1297394 w 3332828"/>
              <a:gd name="connsiteY7" fmla="*/ 668740 h 1389786"/>
              <a:gd name="connsiteX8" fmla="*/ 1004868 w 3332828"/>
              <a:gd name="connsiteY8" fmla="*/ 623505 h 1389786"/>
              <a:gd name="connsiteX9" fmla="*/ 873626 w 3332828"/>
              <a:gd name="connsiteY9" fmla="*/ 817406 h 1389786"/>
              <a:gd name="connsiteX10" fmla="*/ 942552 w 3332828"/>
              <a:gd name="connsiteY10" fmla="*/ 1214650 h 1389786"/>
              <a:gd name="connsiteX11" fmla="*/ 1351985 w 3332828"/>
              <a:gd name="connsiteY11" fmla="*/ 1310185 h 1389786"/>
              <a:gd name="connsiteX12" fmla="*/ 1611292 w 3332828"/>
              <a:gd name="connsiteY12" fmla="*/ 1228298 h 1389786"/>
              <a:gd name="connsiteX13" fmla="*/ 1870600 w 3332828"/>
              <a:gd name="connsiteY13" fmla="*/ 1050877 h 1389786"/>
              <a:gd name="connsiteX14" fmla="*/ 1993429 w 3332828"/>
              <a:gd name="connsiteY14" fmla="*/ 914400 h 1389786"/>
              <a:gd name="connsiteX15" fmla="*/ 2102612 w 3332828"/>
              <a:gd name="connsiteY15" fmla="*/ 750627 h 1389786"/>
              <a:gd name="connsiteX16" fmla="*/ 2307328 w 3332828"/>
              <a:gd name="connsiteY16" fmla="*/ 600501 h 1389786"/>
              <a:gd name="connsiteX17" fmla="*/ 2484749 w 3332828"/>
              <a:gd name="connsiteY17" fmla="*/ 545910 h 1389786"/>
              <a:gd name="connsiteX18" fmla="*/ 2907829 w 3332828"/>
              <a:gd name="connsiteY18" fmla="*/ 559558 h 1389786"/>
              <a:gd name="connsiteX19" fmla="*/ 3126194 w 3332828"/>
              <a:gd name="connsiteY19" fmla="*/ 586853 h 1389786"/>
              <a:gd name="connsiteX20" fmla="*/ 3303615 w 3332828"/>
              <a:gd name="connsiteY20" fmla="*/ 750627 h 1389786"/>
              <a:gd name="connsiteX21" fmla="*/ 3330910 w 3332828"/>
              <a:gd name="connsiteY21" fmla="*/ 791570 h 1389786"/>
              <a:gd name="connsiteX22" fmla="*/ 3330910 w 3332828"/>
              <a:gd name="connsiteY22" fmla="*/ 832513 h 1389786"/>
              <a:gd name="connsiteX0" fmla="*/ 615006 w 3332828"/>
              <a:gd name="connsiteY0" fmla="*/ 0 h 1389786"/>
              <a:gd name="connsiteX1" fmla="*/ 162671 w 3332828"/>
              <a:gd name="connsiteY1" fmla="*/ 302009 h 1389786"/>
              <a:gd name="connsiteX2" fmla="*/ 84 w 3332828"/>
              <a:gd name="connsiteY2" fmla="*/ 654663 h 1389786"/>
              <a:gd name="connsiteX3" fmla="*/ 146774 w 3332828"/>
              <a:gd name="connsiteY3" fmla="*/ 1079804 h 1389786"/>
              <a:gd name="connsiteX4" fmla="*/ 533119 w 3332828"/>
              <a:gd name="connsiteY4" fmla="*/ 1364776 h 1389786"/>
              <a:gd name="connsiteX5" fmla="*/ 874313 w 3332828"/>
              <a:gd name="connsiteY5" fmla="*/ 1378424 h 1389786"/>
              <a:gd name="connsiteX6" fmla="*/ 1335505 w 3332828"/>
              <a:gd name="connsiteY6" fmla="*/ 1145639 h 1389786"/>
              <a:gd name="connsiteX7" fmla="*/ 1297394 w 3332828"/>
              <a:gd name="connsiteY7" fmla="*/ 668740 h 1389786"/>
              <a:gd name="connsiteX8" fmla="*/ 1004868 w 3332828"/>
              <a:gd name="connsiteY8" fmla="*/ 623505 h 1389786"/>
              <a:gd name="connsiteX9" fmla="*/ 873626 w 3332828"/>
              <a:gd name="connsiteY9" fmla="*/ 817406 h 1389786"/>
              <a:gd name="connsiteX10" fmla="*/ 942552 w 3332828"/>
              <a:gd name="connsiteY10" fmla="*/ 1214650 h 1389786"/>
              <a:gd name="connsiteX11" fmla="*/ 1351985 w 3332828"/>
              <a:gd name="connsiteY11" fmla="*/ 1310185 h 1389786"/>
              <a:gd name="connsiteX12" fmla="*/ 1611292 w 3332828"/>
              <a:gd name="connsiteY12" fmla="*/ 1228298 h 1389786"/>
              <a:gd name="connsiteX13" fmla="*/ 1870600 w 3332828"/>
              <a:gd name="connsiteY13" fmla="*/ 1050877 h 1389786"/>
              <a:gd name="connsiteX14" fmla="*/ 1993429 w 3332828"/>
              <a:gd name="connsiteY14" fmla="*/ 914400 h 1389786"/>
              <a:gd name="connsiteX15" fmla="*/ 2102612 w 3332828"/>
              <a:gd name="connsiteY15" fmla="*/ 750627 h 1389786"/>
              <a:gd name="connsiteX16" fmla="*/ 2307328 w 3332828"/>
              <a:gd name="connsiteY16" fmla="*/ 600501 h 1389786"/>
              <a:gd name="connsiteX17" fmla="*/ 2907829 w 3332828"/>
              <a:gd name="connsiteY17" fmla="*/ 559558 h 1389786"/>
              <a:gd name="connsiteX18" fmla="*/ 3126194 w 3332828"/>
              <a:gd name="connsiteY18" fmla="*/ 586853 h 1389786"/>
              <a:gd name="connsiteX19" fmla="*/ 3303615 w 3332828"/>
              <a:gd name="connsiteY19" fmla="*/ 750627 h 1389786"/>
              <a:gd name="connsiteX20" fmla="*/ 3330910 w 3332828"/>
              <a:gd name="connsiteY20" fmla="*/ 791570 h 1389786"/>
              <a:gd name="connsiteX21" fmla="*/ 3330910 w 3332828"/>
              <a:gd name="connsiteY21" fmla="*/ 832513 h 1389786"/>
              <a:gd name="connsiteX0" fmla="*/ 615006 w 3332828"/>
              <a:gd name="connsiteY0" fmla="*/ 0 h 1389786"/>
              <a:gd name="connsiteX1" fmla="*/ 162671 w 3332828"/>
              <a:gd name="connsiteY1" fmla="*/ 302009 h 1389786"/>
              <a:gd name="connsiteX2" fmla="*/ 84 w 3332828"/>
              <a:gd name="connsiteY2" fmla="*/ 654663 h 1389786"/>
              <a:gd name="connsiteX3" fmla="*/ 146774 w 3332828"/>
              <a:gd name="connsiteY3" fmla="*/ 1079804 h 1389786"/>
              <a:gd name="connsiteX4" fmla="*/ 533119 w 3332828"/>
              <a:gd name="connsiteY4" fmla="*/ 1364776 h 1389786"/>
              <a:gd name="connsiteX5" fmla="*/ 874313 w 3332828"/>
              <a:gd name="connsiteY5" fmla="*/ 1378424 h 1389786"/>
              <a:gd name="connsiteX6" fmla="*/ 1335505 w 3332828"/>
              <a:gd name="connsiteY6" fmla="*/ 1145639 h 1389786"/>
              <a:gd name="connsiteX7" fmla="*/ 1297394 w 3332828"/>
              <a:gd name="connsiteY7" fmla="*/ 668740 h 1389786"/>
              <a:gd name="connsiteX8" fmla="*/ 1004868 w 3332828"/>
              <a:gd name="connsiteY8" fmla="*/ 623505 h 1389786"/>
              <a:gd name="connsiteX9" fmla="*/ 873626 w 3332828"/>
              <a:gd name="connsiteY9" fmla="*/ 817406 h 1389786"/>
              <a:gd name="connsiteX10" fmla="*/ 942552 w 3332828"/>
              <a:gd name="connsiteY10" fmla="*/ 1214650 h 1389786"/>
              <a:gd name="connsiteX11" fmla="*/ 1351985 w 3332828"/>
              <a:gd name="connsiteY11" fmla="*/ 1310185 h 1389786"/>
              <a:gd name="connsiteX12" fmla="*/ 1611292 w 3332828"/>
              <a:gd name="connsiteY12" fmla="*/ 1228298 h 1389786"/>
              <a:gd name="connsiteX13" fmla="*/ 1870600 w 3332828"/>
              <a:gd name="connsiteY13" fmla="*/ 1050877 h 1389786"/>
              <a:gd name="connsiteX14" fmla="*/ 1993429 w 3332828"/>
              <a:gd name="connsiteY14" fmla="*/ 914400 h 1389786"/>
              <a:gd name="connsiteX15" fmla="*/ 2102612 w 3332828"/>
              <a:gd name="connsiteY15" fmla="*/ 750627 h 1389786"/>
              <a:gd name="connsiteX16" fmla="*/ 2514362 w 3332828"/>
              <a:gd name="connsiteY16" fmla="*/ 571746 h 1389786"/>
              <a:gd name="connsiteX17" fmla="*/ 2907829 w 3332828"/>
              <a:gd name="connsiteY17" fmla="*/ 559558 h 1389786"/>
              <a:gd name="connsiteX18" fmla="*/ 3126194 w 3332828"/>
              <a:gd name="connsiteY18" fmla="*/ 586853 h 1389786"/>
              <a:gd name="connsiteX19" fmla="*/ 3303615 w 3332828"/>
              <a:gd name="connsiteY19" fmla="*/ 750627 h 1389786"/>
              <a:gd name="connsiteX20" fmla="*/ 3330910 w 3332828"/>
              <a:gd name="connsiteY20" fmla="*/ 791570 h 1389786"/>
              <a:gd name="connsiteX21" fmla="*/ 3330910 w 3332828"/>
              <a:gd name="connsiteY21" fmla="*/ 832513 h 1389786"/>
              <a:gd name="connsiteX0" fmla="*/ 615006 w 3332828"/>
              <a:gd name="connsiteY0" fmla="*/ 0 h 1389786"/>
              <a:gd name="connsiteX1" fmla="*/ 162671 w 3332828"/>
              <a:gd name="connsiteY1" fmla="*/ 302009 h 1389786"/>
              <a:gd name="connsiteX2" fmla="*/ 84 w 3332828"/>
              <a:gd name="connsiteY2" fmla="*/ 654663 h 1389786"/>
              <a:gd name="connsiteX3" fmla="*/ 146774 w 3332828"/>
              <a:gd name="connsiteY3" fmla="*/ 1079804 h 1389786"/>
              <a:gd name="connsiteX4" fmla="*/ 533119 w 3332828"/>
              <a:gd name="connsiteY4" fmla="*/ 1364776 h 1389786"/>
              <a:gd name="connsiteX5" fmla="*/ 874313 w 3332828"/>
              <a:gd name="connsiteY5" fmla="*/ 1378424 h 1389786"/>
              <a:gd name="connsiteX6" fmla="*/ 1335505 w 3332828"/>
              <a:gd name="connsiteY6" fmla="*/ 1145639 h 1389786"/>
              <a:gd name="connsiteX7" fmla="*/ 1297394 w 3332828"/>
              <a:gd name="connsiteY7" fmla="*/ 668740 h 1389786"/>
              <a:gd name="connsiteX8" fmla="*/ 1004868 w 3332828"/>
              <a:gd name="connsiteY8" fmla="*/ 623505 h 1389786"/>
              <a:gd name="connsiteX9" fmla="*/ 873626 w 3332828"/>
              <a:gd name="connsiteY9" fmla="*/ 817406 h 1389786"/>
              <a:gd name="connsiteX10" fmla="*/ 942552 w 3332828"/>
              <a:gd name="connsiteY10" fmla="*/ 1214650 h 1389786"/>
              <a:gd name="connsiteX11" fmla="*/ 1351985 w 3332828"/>
              <a:gd name="connsiteY11" fmla="*/ 1310185 h 1389786"/>
              <a:gd name="connsiteX12" fmla="*/ 1611292 w 3332828"/>
              <a:gd name="connsiteY12" fmla="*/ 1228298 h 1389786"/>
              <a:gd name="connsiteX13" fmla="*/ 1870600 w 3332828"/>
              <a:gd name="connsiteY13" fmla="*/ 1050877 h 1389786"/>
              <a:gd name="connsiteX14" fmla="*/ 1993429 w 3332828"/>
              <a:gd name="connsiteY14" fmla="*/ 914400 h 1389786"/>
              <a:gd name="connsiteX15" fmla="*/ 2102612 w 3332828"/>
              <a:gd name="connsiteY15" fmla="*/ 750627 h 1389786"/>
              <a:gd name="connsiteX16" fmla="*/ 2514362 w 3332828"/>
              <a:gd name="connsiteY16" fmla="*/ 571746 h 1389786"/>
              <a:gd name="connsiteX17" fmla="*/ 3126194 w 3332828"/>
              <a:gd name="connsiteY17" fmla="*/ 586853 h 1389786"/>
              <a:gd name="connsiteX18" fmla="*/ 3303615 w 3332828"/>
              <a:gd name="connsiteY18" fmla="*/ 750627 h 1389786"/>
              <a:gd name="connsiteX19" fmla="*/ 3330910 w 3332828"/>
              <a:gd name="connsiteY19" fmla="*/ 791570 h 1389786"/>
              <a:gd name="connsiteX20" fmla="*/ 3330910 w 3332828"/>
              <a:gd name="connsiteY20" fmla="*/ 832513 h 1389786"/>
              <a:gd name="connsiteX0" fmla="*/ 615006 w 3332828"/>
              <a:gd name="connsiteY0" fmla="*/ 0 h 1389786"/>
              <a:gd name="connsiteX1" fmla="*/ 162671 w 3332828"/>
              <a:gd name="connsiteY1" fmla="*/ 302009 h 1389786"/>
              <a:gd name="connsiteX2" fmla="*/ 84 w 3332828"/>
              <a:gd name="connsiteY2" fmla="*/ 654663 h 1389786"/>
              <a:gd name="connsiteX3" fmla="*/ 146774 w 3332828"/>
              <a:gd name="connsiteY3" fmla="*/ 1079804 h 1389786"/>
              <a:gd name="connsiteX4" fmla="*/ 533119 w 3332828"/>
              <a:gd name="connsiteY4" fmla="*/ 1364776 h 1389786"/>
              <a:gd name="connsiteX5" fmla="*/ 874313 w 3332828"/>
              <a:gd name="connsiteY5" fmla="*/ 1378424 h 1389786"/>
              <a:gd name="connsiteX6" fmla="*/ 1335505 w 3332828"/>
              <a:gd name="connsiteY6" fmla="*/ 1145639 h 1389786"/>
              <a:gd name="connsiteX7" fmla="*/ 1297394 w 3332828"/>
              <a:gd name="connsiteY7" fmla="*/ 668740 h 1389786"/>
              <a:gd name="connsiteX8" fmla="*/ 1004868 w 3332828"/>
              <a:gd name="connsiteY8" fmla="*/ 623505 h 1389786"/>
              <a:gd name="connsiteX9" fmla="*/ 873626 w 3332828"/>
              <a:gd name="connsiteY9" fmla="*/ 817406 h 1389786"/>
              <a:gd name="connsiteX10" fmla="*/ 942552 w 3332828"/>
              <a:gd name="connsiteY10" fmla="*/ 1214650 h 1389786"/>
              <a:gd name="connsiteX11" fmla="*/ 1351985 w 3332828"/>
              <a:gd name="connsiteY11" fmla="*/ 1310185 h 1389786"/>
              <a:gd name="connsiteX12" fmla="*/ 1611292 w 3332828"/>
              <a:gd name="connsiteY12" fmla="*/ 1228298 h 1389786"/>
              <a:gd name="connsiteX13" fmla="*/ 1870600 w 3332828"/>
              <a:gd name="connsiteY13" fmla="*/ 1050877 h 1389786"/>
              <a:gd name="connsiteX14" fmla="*/ 2102612 w 3332828"/>
              <a:gd name="connsiteY14" fmla="*/ 750627 h 1389786"/>
              <a:gd name="connsiteX15" fmla="*/ 2514362 w 3332828"/>
              <a:gd name="connsiteY15" fmla="*/ 571746 h 1389786"/>
              <a:gd name="connsiteX16" fmla="*/ 3126194 w 3332828"/>
              <a:gd name="connsiteY16" fmla="*/ 586853 h 1389786"/>
              <a:gd name="connsiteX17" fmla="*/ 3303615 w 3332828"/>
              <a:gd name="connsiteY17" fmla="*/ 750627 h 1389786"/>
              <a:gd name="connsiteX18" fmla="*/ 3330910 w 3332828"/>
              <a:gd name="connsiteY18" fmla="*/ 791570 h 1389786"/>
              <a:gd name="connsiteX19" fmla="*/ 3330910 w 3332828"/>
              <a:gd name="connsiteY19" fmla="*/ 832513 h 1389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332828" h="1389786">
                <a:moveTo>
                  <a:pt x="615006" y="0"/>
                </a:moveTo>
                <a:cubicBezTo>
                  <a:pt x="548243" y="28289"/>
                  <a:pt x="265158" y="192899"/>
                  <a:pt x="162671" y="302009"/>
                </a:cubicBezTo>
                <a:cubicBezTo>
                  <a:pt x="60184" y="411119"/>
                  <a:pt x="2733" y="525031"/>
                  <a:pt x="84" y="654663"/>
                </a:cubicBezTo>
                <a:cubicBezTo>
                  <a:pt x="-2565" y="784295"/>
                  <a:pt x="57935" y="961452"/>
                  <a:pt x="146774" y="1079804"/>
                </a:cubicBezTo>
                <a:cubicBezTo>
                  <a:pt x="235613" y="1198156"/>
                  <a:pt x="411863" y="1315006"/>
                  <a:pt x="533119" y="1364776"/>
                </a:cubicBezTo>
                <a:cubicBezTo>
                  <a:pt x="654375" y="1414546"/>
                  <a:pt x="760582" y="1373875"/>
                  <a:pt x="874313" y="1378424"/>
                </a:cubicBezTo>
                <a:cubicBezTo>
                  <a:pt x="1085597" y="1325603"/>
                  <a:pt x="1264991" y="1263920"/>
                  <a:pt x="1335505" y="1145639"/>
                </a:cubicBezTo>
                <a:cubicBezTo>
                  <a:pt x="1406019" y="1027358"/>
                  <a:pt x="1352500" y="755762"/>
                  <a:pt x="1297394" y="668740"/>
                </a:cubicBezTo>
                <a:cubicBezTo>
                  <a:pt x="1242288" y="581718"/>
                  <a:pt x="1075496" y="598727"/>
                  <a:pt x="1004868" y="623505"/>
                </a:cubicBezTo>
                <a:cubicBezTo>
                  <a:pt x="934240" y="648283"/>
                  <a:pt x="884012" y="718882"/>
                  <a:pt x="873626" y="817406"/>
                </a:cubicBezTo>
                <a:cubicBezTo>
                  <a:pt x="863240" y="915930"/>
                  <a:pt x="862826" y="1132520"/>
                  <a:pt x="942552" y="1214650"/>
                </a:cubicBezTo>
                <a:cubicBezTo>
                  <a:pt x="1022279" y="1296780"/>
                  <a:pt x="1265549" y="1337481"/>
                  <a:pt x="1351985" y="1310185"/>
                </a:cubicBezTo>
                <a:cubicBezTo>
                  <a:pt x="1438421" y="1282889"/>
                  <a:pt x="1524856" y="1271516"/>
                  <a:pt x="1611292" y="1228298"/>
                </a:cubicBezTo>
                <a:cubicBezTo>
                  <a:pt x="1697728" y="1185080"/>
                  <a:pt x="1788713" y="1130489"/>
                  <a:pt x="1870600" y="1050877"/>
                </a:cubicBezTo>
                <a:cubicBezTo>
                  <a:pt x="1952487" y="971265"/>
                  <a:pt x="1995318" y="830482"/>
                  <a:pt x="2102612" y="750627"/>
                </a:cubicBezTo>
                <a:cubicBezTo>
                  <a:pt x="2209906" y="670772"/>
                  <a:pt x="2343765" y="599042"/>
                  <a:pt x="2514362" y="571746"/>
                </a:cubicBezTo>
                <a:cubicBezTo>
                  <a:pt x="2684959" y="544450"/>
                  <a:pt x="2994652" y="557040"/>
                  <a:pt x="3126194" y="586853"/>
                </a:cubicBezTo>
                <a:cubicBezTo>
                  <a:pt x="3248781" y="682199"/>
                  <a:pt x="3229671" y="652034"/>
                  <a:pt x="3303615" y="750627"/>
                </a:cubicBezTo>
                <a:cubicBezTo>
                  <a:pt x="3313456" y="763749"/>
                  <a:pt x="3325723" y="776009"/>
                  <a:pt x="3330910" y="791570"/>
                </a:cubicBezTo>
                <a:cubicBezTo>
                  <a:pt x="3335226" y="804517"/>
                  <a:pt x="3330910" y="818865"/>
                  <a:pt x="3330910" y="832513"/>
                </a:cubicBezTo>
              </a:path>
            </a:pathLst>
          </a:custGeom>
          <a:noFill/>
          <a:ln w="38100">
            <a:tailEnd type="triangle" w="lg" len="lg"/>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E1D205A-3CFA-61DE-5596-32FA00CFBF92}"/>
              </a:ext>
            </a:extLst>
          </p:cNvPr>
          <p:cNvSpPr/>
          <p:nvPr/>
        </p:nvSpPr>
        <p:spPr>
          <a:xfrm>
            <a:off x="4626592" y="4107976"/>
            <a:ext cx="644332" cy="1446663"/>
          </a:xfrm>
          <a:custGeom>
            <a:avLst/>
            <a:gdLst>
              <a:gd name="connsiteX0" fmla="*/ 491319 w 642958"/>
              <a:gd name="connsiteY0" fmla="*/ 0 h 1446663"/>
              <a:gd name="connsiteX1" fmla="*/ 559558 w 642958"/>
              <a:gd name="connsiteY1" fmla="*/ 27296 h 1446663"/>
              <a:gd name="connsiteX2" fmla="*/ 627797 w 642958"/>
              <a:gd name="connsiteY2" fmla="*/ 177421 h 1446663"/>
              <a:gd name="connsiteX3" fmla="*/ 614149 w 642958"/>
              <a:gd name="connsiteY3" fmla="*/ 477672 h 1446663"/>
              <a:gd name="connsiteX4" fmla="*/ 559558 w 642958"/>
              <a:gd name="connsiteY4" fmla="*/ 559558 h 1446663"/>
              <a:gd name="connsiteX5" fmla="*/ 300251 w 642958"/>
              <a:gd name="connsiteY5" fmla="*/ 777923 h 1446663"/>
              <a:gd name="connsiteX6" fmla="*/ 218364 w 642958"/>
              <a:gd name="connsiteY6" fmla="*/ 832514 h 1446663"/>
              <a:gd name="connsiteX7" fmla="*/ 27296 w 642958"/>
              <a:gd name="connsiteY7" fmla="*/ 1078173 h 1446663"/>
              <a:gd name="connsiteX8" fmla="*/ 0 w 642958"/>
              <a:gd name="connsiteY8" fmla="*/ 1296537 h 1446663"/>
              <a:gd name="connsiteX9" fmla="*/ 13648 w 642958"/>
              <a:gd name="connsiteY9" fmla="*/ 1433015 h 1446663"/>
              <a:gd name="connsiteX10" fmla="*/ 13648 w 642958"/>
              <a:gd name="connsiteY10" fmla="*/ 1446663 h 1446663"/>
              <a:gd name="connsiteX0" fmla="*/ 491319 w 642958"/>
              <a:gd name="connsiteY0" fmla="*/ 0 h 1446663"/>
              <a:gd name="connsiteX1" fmla="*/ 627797 w 642958"/>
              <a:gd name="connsiteY1" fmla="*/ 177421 h 1446663"/>
              <a:gd name="connsiteX2" fmla="*/ 614149 w 642958"/>
              <a:gd name="connsiteY2" fmla="*/ 477672 h 1446663"/>
              <a:gd name="connsiteX3" fmla="*/ 559558 w 642958"/>
              <a:gd name="connsiteY3" fmla="*/ 559558 h 1446663"/>
              <a:gd name="connsiteX4" fmla="*/ 300251 w 642958"/>
              <a:gd name="connsiteY4" fmla="*/ 777923 h 1446663"/>
              <a:gd name="connsiteX5" fmla="*/ 218364 w 642958"/>
              <a:gd name="connsiteY5" fmla="*/ 832514 h 1446663"/>
              <a:gd name="connsiteX6" fmla="*/ 27296 w 642958"/>
              <a:gd name="connsiteY6" fmla="*/ 1078173 h 1446663"/>
              <a:gd name="connsiteX7" fmla="*/ 0 w 642958"/>
              <a:gd name="connsiteY7" fmla="*/ 1296537 h 1446663"/>
              <a:gd name="connsiteX8" fmla="*/ 13648 w 642958"/>
              <a:gd name="connsiteY8" fmla="*/ 1433015 h 1446663"/>
              <a:gd name="connsiteX9" fmla="*/ 13648 w 642958"/>
              <a:gd name="connsiteY9" fmla="*/ 1446663 h 1446663"/>
              <a:gd name="connsiteX0" fmla="*/ 491319 w 642958"/>
              <a:gd name="connsiteY0" fmla="*/ 0 h 1446663"/>
              <a:gd name="connsiteX1" fmla="*/ 627797 w 642958"/>
              <a:gd name="connsiteY1" fmla="*/ 177421 h 1446663"/>
              <a:gd name="connsiteX2" fmla="*/ 614149 w 642958"/>
              <a:gd name="connsiteY2" fmla="*/ 477672 h 1446663"/>
              <a:gd name="connsiteX3" fmla="*/ 559558 w 642958"/>
              <a:gd name="connsiteY3" fmla="*/ 559558 h 1446663"/>
              <a:gd name="connsiteX4" fmla="*/ 300251 w 642958"/>
              <a:gd name="connsiteY4" fmla="*/ 777923 h 1446663"/>
              <a:gd name="connsiteX5" fmla="*/ 218364 w 642958"/>
              <a:gd name="connsiteY5" fmla="*/ 832514 h 1446663"/>
              <a:gd name="connsiteX6" fmla="*/ 27296 w 642958"/>
              <a:gd name="connsiteY6" fmla="*/ 1078173 h 1446663"/>
              <a:gd name="connsiteX7" fmla="*/ 0 w 642958"/>
              <a:gd name="connsiteY7" fmla="*/ 1296537 h 1446663"/>
              <a:gd name="connsiteX8" fmla="*/ 13648 w 642958"/>
              <a:gd name="connsiteY8" fmla="*/ 1433015 h 1446663"/>
              <a:gd name="connsiteX9" fmla="*/ 13648 w 642958"/>
              <a:gd name="connsiteY9" fmla="*/ 1446663 h 1446663"/>
              <a:gd name="connsiteX0" fmla="*/ 491319 w 647483"/>
              <a:gd name="connsiteY0" fmla="*/ 0 h 1446663"/>
              <a:gd name="connsiteX1" fmla="*/ 627797 w 647483"/>
              <a:gd name="connsiteY1" fmla="*/ 177421 h 1446663"/>
              <a:gd name="connsiteX2" fmla="*/ 614149 w 647483"/>
              <a:gd name="connsiteY2" fmla="*/ 477672 h 1446663"/>
              <a:gd name="connsiteX3" fmla="*/ 300251 w 647483"/>
              <a:gd name="connsiteY3" fmla="*/ 777923 h 1446663"/>
              <a:gd name="connsiteX4" fmla="*/ 218364 w 647483"/>
              <a:gd name="connsiteY4" fmla="*/ 832514 h 1446663"/>
              <a:gd name="connsiteX5" fmla="*/ 27296 w 647483"/>
              <a:gd name="connsiteY5" fmla="*/ 1078173 h 1446663"/>
              <a:gd name="connsiteX6" fmla="*/ 0 w 647483"/>
              <a:gd name="connsiteY6" fmla="*/ 1296537 h 1446663"/>
              <a:gd name="connsiteX7" fmla="*/ 13648 w 647483"/>
              <a:gd name="connsiteY7" fmla="*/ 1433015 h 1446663"/>
              <a:gd name="connsiteX8" fmla="*/ 13648 w 647483"/>
              <a:gd name="connsiteY8" fmla="*/ 1446663 h 1446663"/>
              <a:gd name="connsiteX0" fmla="*/ 491319 w 647483"/>
              <a:gd name="connsiteY0" fmla="*/ 0 h 1446663"/>
              <a:gd name="connsiteX1" fmla="*/ 627797 w 647483"/>
              <a:gd name="connsiteY1" fmla="*/ 177421 h 1446663"/>
              <a:gd name="connsiteX2" fmla="*/ 614149 w 647483"/>
              <a:gd name="connsiteY2" fmla="*/ 477672 h 1446663"/>
              <a:gd name="connsiteX3" fmla="*/ 300251 w 647483"/>
              <a:gd name="connsiteY3" fmla="*/ 777923 h 1446663"/>
              <a:gd name="connsiteX4" fmla="*/ 218364 w 647483"/>
              <a:gd name="connsiteY4" fmla="*/ 832514 h 1446663"/>
              <a:gd name="connsiteX5" fmla="*/ 27296 w 647483"/>
              <a:gd name="connsiteY5" fmla="*/ 1078173 h 1446663"/>
              <a:gd name="connsiteX6" fmla="*/ 0 w 647483"/>
              <a:gd name="connsiteY6" fmla="*/ 1296537 h 1446663"/>
              <a:gd name="connsiteX7" fmla="*/ 13648 w 647483"/>
              <a:gd name="connsiteY7" fmla="*/ 1433015 h 1446663"/>
              <a:gd name="connsiteX8" fmla="*/ 13648 w 647483"/>
              <a:gd name="connsiteY8" fmla="*/ 1446663 h 1446663"/>
              <a:gd name="connsiteX0" fmla="*/ 491319 w 647483"/>
              <a:gd name="connsiteY0" fmla="*/ 0 h 1446663"/>
              <a:gd name="connsiteX1" fmla="*/ 627797 w 647483"/>
              <a:gd name="connsiteY1" fmla="*/ 177421 h 1446663"/>
              <a:gd name="connsiteX2" fmla="*/ 614149 w 647483"/>
              <a:gd name="connsiteY2" fmla="*/ 477672 h 1446663"/>
              <a:gd name="connsiteX3" fmla="*/ 300251 w 647483"/>
              <a:gd name="connsiteY3" fmla="*/ 777923 h 1446663"/>
              <a:gd name="connsiteX4" fmla="*/ 27296 w 647483"/>
              <a:gd name="connsiteY4" fmla="*/ 1078173 h 1446663"/>
              <a:gd name="connsiteX5" fmla="*/ 0 w 647483"/>
              <a:gd name="connsiteY5" fmla="*/ 1296537 h 1446663"/>
              <a:gd name="connsiteX6" fmla="*/ 13648 w 647483"/>
              <a:gd name="connsiteY6" fmla="*/ 1433015 h 1446663"/>
              <a:gd name="connsiteX7" fmla="*/ 13648 w 647483"/>
              <a:gd name="connsiteY7" fmla="*/ 1446663 h 1446663"/>
              <a:gd name="connsiteX0" fmla="*/ 491319 w 647483"/>
              <a:gd name="connsiteY0" fmla="*/ 0 h 1446663"/>
              <a:gd name="connsiteX1" fmla="*/ 627797 w 647483"/>
              <a:gd name="connsiteY1" fmla="*/ 177421 h 1446663"/>
              <a:gd name="connsiteX2" fmla="*/ 614149 w 647483"/>
              <a:gd name="connsiteY2" fmla="*/ 477672 h 1446663"/>
              <a:gd name="connsiteX3" fmla="*/ 300251 w 647483"/>
              <a:gd name="connsiteY3" fmla="*/ 777923 h 1446663"/>
              <a:gd name="connsiteX4" fmla="*/ 27296 w 647483"/>
              <a:gd name="connsiteY4" fmla="*/ 1078173 h 1446663"/>
              <a:gd name="connsiteX5" fmla="*/ 0 w 647483"/>
              <a:gd name="connsiteY5" fmla="*/ 1296537 h 1446663"/>
              <a:gd name="connsiteX6" fmla="*/ 13648 w 647483"/>
              <a:gd name="connsiteY6" fmla="*/ 1433015 h 1446663"/>
              <a:gd name="connsiteX7" fmla="*/ 13648 w 647483"/>
              <a:gd name="connsiteY7" fmla="*/ 1446663 h 1446663"/>
              <a:gd name="connsiteX0" fmla="*/ 491319 w 647483"/>
              <a:gd name="connsiteY0" fmla="*/ 0 h 1446663"/>
              <a:gd name="connsiteX1" fmla="*/ 627797 w 647483"/>
              <a:gd name="connsiteY1" fmla="*/ 177421 h 1446663"/>
              <a:gd name="connsiteX2" fmla="*/ 614149 w 647483"/>
              <a:gd name="connsiteY2" fmla="*/ 477672 h 1446663"/>
              <a:gd name="connsiteX3" fmla="*/ 300251 w 647483"/>
              <a:gd name="connsiteY3" fmla="*/ 777923 h 1446663"/>
              <a:gd name="connsiteX4" fmla="*/ 27296 w 647483"/>
              <a:gd name="connsiteY4" fmla="*/ 1078173 h 1446663"/>
              <a:gd name="connsiteX5" fmla="*/ 0 w 647483"/>
              <a:gd name="connsiteY5" fmla="*/ 1296537 h 1446663"/>
              <a:gd name="connsiteX6" fmla="*/ 13648 w 647483"/>
              <a:gd name="connsiteY6" fmla="*/ 1433015 h 1446663"/>
              <a:gd name="connsiteX7" fmla="*/ 13648 w 647483"/>
              <a:gd name="connsiteY7" fmla="*/ 1446663 h 1446663"/>
              <a:gd name="connsiteX0" fmla="*/ 491319 w 650544"/>
              <a:gd name="connsiteY0" fmla="*/ 0 h 1446663"/>
              <a:gd name="connsiteX1" fmla="*/ 633548 w 650544"/>
              <a:gd name="connsiteY1" fmla="*/ 211927 h 1446663"/>
              <a:gd name="connsiteX2" fmla="*/ 614149 w 650544"/>
              <a:gd name="connsiteY2" fmla="*/ 477672 h 1446663"/>
              <a:gd name="connsiteX3" fmla="*/ 300251 w 650544"/>
              <a:gd name="connsiteY3" fmla="*/ 777923 h 1446663"/>
              <a:gd name="connsiteX4" fmla="*/ 27296 w 650544"/>
              <a:gd name="connsiteY4" fmla="*/ 1078173 h 1446663"/>
              <a:gd name="connsiteX5" fmla="*/ 0 w 650544"/>
              <a:gd name="connsiteY5" fmla="*/ 1296537 h 1446663"/>
              <a:gd name="connsiteX6" fmla="*/ 13648 w 650544"/>
              <a:gd name="connsiteY6" fmla="*/ 1433015 h 1446663"/>
              <a:gd name="connsiteX7" fmla="*/ 13648 w 650544"/>
              <a:gd name="connsiteY7" fmla="*/ 1446663 h 1446663"/>
              <a:gd name="connsiteX0" fmla="*/ 491319 w 644332"/>
              <a:gd name="connsiteY0" fmla="*/ 0 h 1446663"/>
              <a:gd name="connsiteX1" fmla="*/ 633548 w 644332"/>
              <a:gd name="connsiteY1" fmla="*/ 211927 h 1446663"/>
              <a:gd name="connsiteX2" fmla="*/ 596896 w 644332"/>
              <a:gd name="connsiteY2" fmla="*/ 512177 h 1446663"/>
              <a:gd name="connsiteX3" fmla="*/ 300251 w 644332"/>
              <a:gd name="connsiteY3" fmla="*/ 777923 h 1446663"/>
              <a:gd name="connsiteX4" fmla="*/ 27296 w 644332"/>
              <a:gd name="connsiteY4" fmla="*/ 1078173 h 1446663"/>
              <a:gd name="connsiteX5" fmla="*/ 0 w 644332"/>
              <a:gd name="connsiteY5" fmla="*/ 1296537 h 1446663"/>
              <a:gd name="connsiteX6" fmla="*/ 13648 w 644332"/>
              <a:gd name="connsiteY6" fmla="*/ 1433015 h 1446663"/>
              <a:gd name="connsiteX7" fmla="*/ 13648 w 644332"/>
              <a:gd name="connsiteY7" fmla="*/ 1446663 h 1446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4332" h="1446663">
                <a:moveTo>
                  <a:pt x="491319" y="0"/>
                </a:moveTo>
                <a:cubicBezTo>
                  <a:pt x="519752" y="36963"/>
                  <a:pt x="615952" y="126564"/>
                  <a:pt x="633548" y="211927"/>
                </a:cubicBezTo>
                <a:cubicBezTo>
                  <a:pt x="651144" y="297290"/>
                  <a:pt x="652445" y="417844"/>
                  <a:pt x="596896" y="512177"/>
                </a:cubicBezTo>
                <a:cubicBezTo>
                  <a:pt x="541347" y="606510"/>
                  <a:pt x="395184" y="683590"/>
                  <a:pt x="300251" y="777923"/>
                </a:cubicBezTo>
                <a:cubicBezTo>
                  <a:pt x="205318" y="872256"/>
                  <a:pt x="43529" y="997012"/>
                  <a:pt x="27296" y="1078173"/>
                </a:cubicBezTo>
                <a:cubicBezTo>
                  <a:pt x="11063" y="1159334"/>
                  <a:pt x="0" y="1202050"/>
                  <a:pt x="0" y="1296537"/>
                </a:cubicBezTo>
                <a:cubicBezTo>
                  <a:pt x="0" y="1342257"/>
                  <a:pt x="9509" y="1387483"/>
                  <a:pt x="13648" y="1433015"/>
                </a:cubicBezTo>
                <a:cubicBezTo>
                  <a:pt x="14060" y="1437546"/>
                  <a:pt x="13648" y="1442114"/>
                  <a:pt x="13648" y="1446663"/>
                </a:cubicBezTo>
              </a:path>
            </a:pathLst>
          </a:custGeom>
          <a:noFill/>
          <a:ln w="38100">
            <a:tailEnd type="triangle" w="lg" len="lg"/>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B1FD77F1-99DA-54E2-71F4-5FEB7B2E6707}"/>
              </a:ext>
            </a:extLst>
          </p:cNvPr>
          <p:cNvSpPr/>
          <p:nvPr/>
        </p:nvSpPr>
        <p:spPr>
          <a:xfrm>
            <a:off x="1139615" y="4870544"/>
            <a:ext cx="1245138" cy="1105528"/>
          </a:xfrm>
          <a:custGeom>
            <a:avLst/>
            <a:gdLst>
              <a:gd name="connsiteX0" fmla="*/ 791570 w 1255594"/>
              <a:gd name="connsiteY0" fmla="*/ 0 h 1105528"/>
              <a:gd name="connsiteX1" fmla="*/ 764275 w 1255594"/>
              <a:gd name="connsiteY1" fmla="*/ 682388 h 1105528"/>
              <a:gd name="connsiteX2" fmla="*/ 655092 w 1255594"/>
              <a:gd name="connsiteY2" fmla="*/ 805218 h 1105528"/>
              <a:gd name="connsiteX3" fmla="*/ 423081 w 1255594"/>
              <a:gd name="connsiteY3" fmla="*/ 832513 h 1105528"/>
              <a:gd name="connsiteX4" fmla="*/ 218364 w 1255594"/>
              <a:gd name="connsiteY4" fmla="*/ 818865 h 1105528"/>
              <a:gd name="connsiteX5" fmla="*/ 150125 w 1255594"/>
              <a:gd name="connsiteY5" fmla="*/ 777922 h 1105528"/>
              <a:gd name="connsiteX6" fmla="*/ 54591 w 1255594"/>
              <a:gd name="connsiteY6" fmla="*/ 682388 h 1105528"/>
              <a:gd name="connsiteX7" fmla="*/ 27295 w 1255594"/>
              <a:gd name="connsiteY7" fmla="*/ 627797 h 1105528"/>
              <a:gd name="connsiteX8" fmla="*/ 0 w 1255594"/>
              <a:gd name="connsiteY8" fmla="*/ 532262 h 1105528"/>
              <a:gd name="connsiteX9" fmla="*/ 27295 w 1255594"/>
              <a:gd name="connsiteY9" fmla="*/ 395785 h 1105528"/>
              <a:gd name="connsiteX10" fmla="*/ 109182 w 1255594"/>
              <a:gd name="connsiteY10" fmla="*/ 368489 h 1105528"/>
              <a:gd name="connsiteX11" fmla="*/ 259307 w 1255594"/>
              <a:gd name="connsiteY11" fmla="*/ 341194 h 1105528"/>
              <a:gd name="connsiteX12" fmla="*/ 627797 w 1255594"/>
              <a:gd name="connsiteY12" fmla="*/ 464024 h 1105528"/>
              <a:gd name="connsiteX13" fmla="*/ 791570 w 1255594"/>
              <a:gd name="connsiteY13" fmla="*/ 559558 h 1105528"/>
              <a:gd name="connsiteX14" fmla="*/ 846161 w 1255594"/>
              <a:gd name="connsiteY14" fmla="*/ 627797 h 1105528"/>
              <a:gd name="connsiteX15" fmla="*/ 900752 w 1255594"/>
              <a:gd name="connsiteY15" fmla="*/ 668740 h 1105528"/>
              <a:gd name="connsiteX16" fmla="*/ 955343 w 1255594"/>
              <a:gd name="connsiteY16" fmla="*/ 736979 h 1105528"/>
              <a:gd name="connsiteX17" fmla="*/ 1064525 w 1255594"/>
              <a:gd name="connsiteY17" fmla="*/ 832513 h 1105528"/>
              <a:gd name="connsiteX18" fmla="*/ 1132764 w 1255594"/>
              <a:gd name="connsiteY18" fmla="*/ 900752 h 1105528"/>
              <a:gd name="connsiteX19" fmla="*/ 1214651 w 1255594"/>
              <a:gd name="connsiteY19" fmla="*/ 1050877 h 1105528"/>
              <a:gd name="connsiteX20" fmla="*/ 1255594 w 1255594"/>
              <a:gd name="connsiteY20" fmla="*/ 1105468 h 1105528"/>
              <a:gd name="connsiteX0" fmla="*/ 791570 w 1255594"/>
              <a:gd name="connsiteY0" fmla="*/ 0 h 1105528"/>
              <a:gd name="connsiteX1" fmla="*/ 764275 w 1255594"/>
              <a:gd name="connsiteY1" fmla="*/ 682388 h 1105528"/>
              <a:gd name="connsiteX2" fmla="*/ 655092 w 1255594"/>
              <a:gd name="connsiteY2" fmla="*/ 805218 h 1105528"/>
              <a:gd name="connsiteX3" fmla="*/ 423081 w 1255594"/>
              <a:gd name="connsiteY3" fmla="*/ 832513 h 1105528"/>
              <a:gd name="connsiteX4" fmla="*/ 218364 w 1255594"/>
              <a:gd name="connsiteY4" fmla="*/ 818865 h 1105528"/>
              <a:gd name="connsiteX5" fmla="*/ 150125 w 1255594"/>
              <a:gd name="connsiteY5" fmla="*/ 777922 h 1105528"/>
              <a:gd name="connsiteX6" fmla="*/ 54591 w 1255594"/>
              <a:gd name="connsiteY6" fmla="*/ 682388 h 1105528"/>
              <a:gd name="connsiteX7" fmla="*/ 27295 w 1255594"/>
              <a:gd name="connsiteY7" fmla="*/ 627797 h 1105528"/>
              <a:gd name="connsiteX8" fmla="*/ 0 w 1255594"/>
              <a:gd name="connsiteY8" fmla="*/ 532262 h 1105528"/>
              <a:gd name="connsiteX9" fmla="*/ 27295 w 1255594"/>
              <a:gd name="connsiteY9" fmla="*/ 395785 h 1105528"/>
              <a:gd name="connsiteX10" fmla="*/ 109182 w 1255594"/>
              <a:gd name="connsiteY10" fmla="*/ 368489 h 1105528"/>
              <a:gd name="connsiteX11" fmla="*/ 259307 w 1255594"/>
              <a:gd name="connsiteY11" fmla="*/ 341194 h 1105528"/>
              <a:gd name="connsiteX12" fmla="*/ 627797 w 1255594"/>
              <a:gd name="connsiteY12" fmla="*/ 464024 h 1105528"/>
              <a:gd name="connsiteX13" fmla="*/ 791570 w 1255594"/>
              <a:gd name="connsiteY13" fmla="*/ 559558 h 1105528"/>
              <a:gd name="connsiteX14" fmla="*/ 846161 w 1255594"/>
              <a:gd name="connsiteY14" fmla="*/ 627797 h 1105528"/>
              <a:gd name="connsiteX15" fmla="*/ 900752 w 1255594"/>
              <a:gd name="connsiteY15" fmla="*/ 668740 h 1105528"/>
              <a:gd name="connsiteX16" fmla="*/ 955343 w 1255594"/>
              <a:gd name="connsiteY16" fmla="*/ 736979 h 1105528"/>
              <a:gd name="connsiteX17" fmla="*/ 1132764 w 1255594"/>
              <a:gd name="connsiteY17" fmla="*/ 900752 h 1105528"/>
              <a:gd name="connsiteX18" fmla="*/ 1214651 w 1255594"/>
              <a:gd name="connsiteY18" fmla="*/ 1050877 h 1105528"/>
              <a:gd name="connsiteX19" fmla="*/ 1255594 w 1255594"/>
              <a:gd name="connsiteY19" fmla="*/ 1105468 h 1105528"/>
              <a:gd name="connsiteX0" fmla="*/ 791570 w 1255594"/>
              <a:gd name="connsiteY0" fmla="*/ 0 h 1105528"/>
              <a:gd name="connsiteX1" fmla="*/ 764275 w 1255594"/>
              <a:gd name="connsiteY1" fmla="*/ 682388 h 1105528"/>
              <a:gd name="connsiteX2" fmla="*/ 655092 w 1255594"/>
              <a:gd name="connsiteY2" fmla="*/ 805218 h 1105528"/>
              <a:gd name="connsiteX3" fmla="*/ 423081 w 1255594"/>
              <a:gd name="connsiteY3" fmla="*/ 832513 h 1105528"/>
              <a:gd name="connsiteX4" fmla="*/ 218364 w 1255594"/>
              <a:gd name="connsiteY4" fmla="*/ 818865 h 1105528"/>
              <a:gd name="connsiteX5" fmla="*/ 150125 w 1255594"/>
              <a:gd name="connsiteY5" fmla="*/ 777922 h 1105528"/>
              <a:gd name="connsiteX6" fmla="*/ 54591 w 1255594"/>
              <a:gd name="connsiteY6" fmla="*/ 682388 h 1105528"/>
              <a:gd name="connsiteX7" fmla="*/ 27295 w 1255594"/>
              <a:gd name="connsiteY7" fmla="*/ 627797 h 1105528"/>
              <a:gd name="connsiteX8" fmla="*/ 0 w 1255594"/>
              <a:gd name="connsiteY8" fmla="*/ 532262 h 1105528"/>
              <a:gd name="connsiteX9" fmla="*/ 27295 w 1255594"/>
              <a:gd name="connsiteY9" fmla="*/ 395785 h 1105528"/>
              <a:gd name="connsiteX10" fmla="*/ 109182 w 1255594"/>
              <a:gd name="connsiteY10" fmla="*/ 368489 h 1105528"/>
              <a:gd name="connsiteX11" fmla="*/ 259307 w 1255594"/>
              <a:gd name="connsiteY11" fmla="*/ 341194 h 1105528"/>
              <a:gd name="connsiteX12" fmla="*/ 627797 w 1255594"/>
              <a:gd name="connsiteY12" fmla="*/ 464024 h 1105528"/>
              <a:gd name="connsiteX13" fmla="*/ 791570 w 1255594"/>
              <a:gd name="connsiteY13" fmla="*/ 559558 h 1105528"/>
              <a:gd name="connsiteX14" fmla="*/ 846161 w 1255594"/>
              <a:gd name="connsiteY14" fmla="*/ 627797 h 1105528"/>
              <a:gd name="connsiteX15" fmla="*/ 955343 w 1255594"/>
              <a:gd name="connsiteY15" fmla="*/ 736979 h 1105528"/>
              <a:gd name="connsiteX16" fmla="*/ 1132764 w 1255594"/>
              <a:gd name="connsiteY16" fmla="*/ 900752 h 1105528"/>
              <a:gd name="connsiteX17" fmla="*/ 1214651 w 1255594"/>
              <a:gd name="connsiteY17" fmla="*/ 1050877 h 1105528"/>
              <a:gd name="connsiteX18" fmla="*/ 1255594 w 1255594"/>
              <a:gd name="connsiteY18" fmla="*/ 1105468 h 1105528"/>
              <a:gd name="connsiteX0" fmla="*/ 791570 w 1255594"/>
              <a:gd name="connsiteY0" fmla="*/ 0 h 1105528"/>
              <a:gd name="connsiteX1" fmla="*/ 764275 w 1255594"/>
              <a:gd name="connsiteY1" fmla="*/ 682388 h 1105528"/>
              <a:gd name="connsiteX2" fmla="*/ 655092 w 1255594"/>
              <a:gd name="connsiteY2" fmla="*/ 805218 h 1105528"/>
              <a:gd name="connsiteX3" fmla="*/ 423081 w 1255594"/>
              <a:gd name="connsiteY3" fmla="*/ 832513 h 1105528"/>
              <a:gd name="connsiteX4" fmla="*/ 218364 w 1255594"/>
              <a:gd name="connsiteY4" fmla="*/ 818865 h 1105528"/>
              <a:gd name="connsiteX5" fmla="*/ 150125 w 1255594"/>
              <a:gd name="connsiteY5" fmla="*/ 777922 h 1105528"/>
              <a:gd name="connsiteX6" fmla="*/ 54591 w 1255594"/>
              <a:gd name="connsiteY6" fmla="*/ 682388 h 1105528"/>
              <a:gd name="connsiteX7" fmla="*/ 27295 w 1255594"/>
              <a:gd name="connsiteY7" fmla="*/ 627797 h 1105528"/>
              <a:gd name="connsiteX8" fmla="*/ 0 w 1255594"/>
              <a:gd name="connsiteY8" fmla="*/ 532262 h 1105528"/>
              <a:gd name="connsiteX9" fmla="*/ 27295 w 1255594"/>
              <a:gd name="connsiteY9" fmla="*/ 395785 h 1105528"/>
              <a:gd name="connsiteX10" fmla="*/ 109182 w 1255594"/>
              <a:gd name="connsiteY10" fmla="*/ 368489 h 1105528"/>
              <a:gd name="connsiteX11" fmla="*/ 259307 w 1255594"/>
              <a:gd name="connsiteY11" fmla="*/ 341194 h 1105528"/>
              <a:gd name="connsiteX12" fmla="*/ 627797 w 1255594"/>
              <a:gd name="connsiteY12" fmla="*/ 464024 h 1105528"/>
              <a:gd name="connsiteX13" fmla="*/ 791570 w 1255594"/>
              <a:gd name="connsiteY13" fmla="*/ 559558 h 1105528"/>
              <a:gd name="connsiteX14" fmla="*/ 846161 w 1255594"/>
              <a:gd name="connsiteY14" fmla="*/ 627797 h 1105528"/>
              <a:gd name="connsiteX15" fmla="*/ 955343 w 1255594"/>
              <a:gd name="connsiteY15" fmla="*/ 736979 h 1105528"/>
              <a:gd name="connsiteX16" fmla="*/ 1214651 w 1255594"/>
              <a:gd name="connsiteY16" fmla="*/ 1050877 h 1105528"/>
              <a:gd name="connsiteX17" fmla="*/ 1255594 w 1255594"/>
              <a:gd name="connsiteY17" fmla="*/ 1105468 h 1105528"/>
              <a:gd name="connsiteX0" fmla="*/ 791570 w 1255594"/>
              <a:gd name="connsiteY0" fmla="*/ 0 h 1105528"/>
              <a:gd name="connsiteX1" fmla="*/ 764275 w 1255594"/>
              <a:gd name="connsiteY1" fmla="*/ 682388 h 1105528"/>
              <a:gd name="connsiteX2" fmla="*/ 655092 w 1255594"/>
              <a:gd name="connsiteY2" fmla="*/ 805218 h 1105528"/>
              <a:gd name="connsiteX3" fmla="*/ 423081 w 1255594"/>
              <a:gd name="connsiteY3" fmla="*/ 832513 h 1105528"/>
              <a:gd name="connsiteX4" fmla="*/ 218364 w 1255594"/>
              <a:gd name="connsiteY4" fmla="*/ 818865 h 1105528"/>
              <a:gd name="connsiteX5" fmla="*/ 150125 w 1255594"/>
              <a:gd name="connsiteY5" fmla="*/ 777922 h 1105528"/>
              <a:gd name="connsiteX6" fmla="*/ 54591 w 1255594"/>
              <a:gd name="connsiteY6" fmla="*/ 682388 h 1105528"/>
              <a:gd name="connsiteX7" fmla="*/ 27295 w 1255594"/>
              <a:gd name="connsiteY7" fmla="*/ 627797 h 1105528"/>
              <a:gd name="connsiteX8" fmla="*/ 0 w 1255594"/>
              <a:gd name="connsiteY8" fmla="*/ 532262 h 1105528"/>
              <a:gd name="connsiteX9" fmla="*/ 27295 w 1255594"/>
              <a:gd name="connsiteY9" fmla="*/ 395785 h 1105528"/>
              <a:gd name="connsiteX10" fmla="*/ 109182 w 1255594"/>
              <a:gd name="connsiteY10" fmla="*/ 368489 h 1105528"/>
              <a:gd name="connsiteX11" fmla="*/ 259307 w 1255594"/>
              <a:gd name="connsiteY11" fmla="*/ 341194 h 1105528"/>
              <a:gd name="connsiteX12" fmla="*/ 627797 w 1255594"/>
              <a:gd name="connsiteY12" fmla="*/ 464024 h 1105528"/>
              <a:gd name="connsiteX13" fmla="*/ 791570 w 1255594"/>
              <a:gd name="connsiteY13" fmla="*/ 559558 h 1105528"/>
              <a:gd name="connsiteX14" fmla="*/ 846161 w 1255594"/>
              <a:gd name="connsiteY14" fmla="*/ 627797 h 1105528"/>
              <a:gd name="connsiteX15" fmla="*/ 989849 w 1255594"/>
              <a:gd name="connsiteY15" fmla="*/ 788737 h 1105528"/>
              <a:gd name="connsiteX16" fmla="*/ 1214651 w 1255594"/>
              <a:gd name="connsiteY16" fmla="*/ 1050877 h 1105528"/>
              <a:gd name="connsiteX17" fmla="*/ 1255594 w 1255594"/>
              <a:gd name="connsiteY17" fmla="*/ 1105468 h 1105528"/>
              <a:gd name="connsiteX0" fmla="*/ 791570 w 1255594"/>
              <a:gd name="connsiteY0" fmla="*/ 0 h 1105528"/>
              <a:gd name="connsiteX1" fmla="*/ 764275 w 1255594"/>
              <a:gd name="connsiteY1" fmla="*/ 682388 h 1105528"/>
              <a:gd name="connsiteX2" fmla="*/ 655092 w 1255594"/>
              <a:gd name="connsiteY2" fmla="*/ 805218 h 1105528"/>
              <a:gd name="connsiteX3" fmla="*/ 423081 w 1255594"/>
              <a:gd name="connsiteY3" fmla="*/ 832513 h 1105528"/>
              <a:gd name="connsiteX4" fmla="*/ 218364 w 1255594"/>
              <a:gd name="connsiteY4" fmla="*/ 818865 h 1105528"/>
              <a:gd name="connsiteX5" fmla="*/ 150125 w 1255594"/>
              <a:gd name="connsiteY5" fmla="*/ 777922 h 1105528"/>
              <a:gd name="connsiteX6" fmla="*/ 54591 w 1255594"/>
              <a:gd name="connsiteY6" fmla="*/ 682388 h 1105528"/>
              <a:gd name="connsiteX7" fmla="*/ 27295 w 1255594"/>
              <a:gd name="connsiteY7" fmla="*/ 627797 h 1105528"/>
              <a:gd name="connsiteX8" fmla="*/ 0 w 1255594"/>
              <a:gd name="connsiteY8" fmla="*/ 532262 h 1105528"/>
              <a:gd name="connsiteX9" fmla="*/ 27295 w 1255594"/>
              <a:gd name="connsiteY9" fmla="*/ 395785 h 1105528"/>
              <a:gd name="connsiteX10" fmla="*/ 109182 w 1255594"/>
              <a:gd name="connsiteY10" fmla="*/ 368489 h 1105528"/>
              <a:gd name="connsiteX11" fmla="*/ 259307 w 1255594"/>
              <a:gd name="connsiteY11" fmla="*/ 341194 h 1105528"/>
              <a:gd name="connsiteX12" fmla="*/ 627797 w 1255594"/>
              <a:gd name="connsiteY12" fmla="*/ 464024 h 1105528"/>
              <a:gd name="connsiteX13" fmla="*/ 791570 w 1255594"/>
              <a:gd name="connsiteY13" fmla="*/ 559558 h 1105528"/>
              <a:gd name="connsiteX14" fmla="*/ 846161 w 1255594"/>
              <a:gd name="connsiteY14" fmla="*/ 627797 h 1105528"/>
              <a:gd name="connsiteX15" fmla="*/ 989849 w 1255594"/>
              <a:gd name="connsiteY15" fmla="*/ 788737 h 1105528"/>
              <a:gd name="connsiteX16" fmla="*/ 1214651 w 1255594"/>
              <a:gd name="connsiteY16" fmla="*/ 1050877 h 1105528"/>
              <a:gd name="connsiteX17" fmla="*/ 1255594 w 1255594"/>
              <a:gd name="connsiteY17" fmla="*/ 1105468 h 1105528"/>
              <a:gd name="connsiteX0" fmla="*/ 791570 w 1255594"/>
              <a:gd name="connsiteY0" fmla="*/ 0 h 1105528"/>
              <a:gd name="connsiteX1" fmla="*/ 764275 w 1255594"/>
              <a:gd name="connsiteY1" fmla="*/ 682388 h 1105528"/>
              <a:gd name="connsiteX2" fmla="*/ 655092 w 1255594"/>
              <a:gd name="connsiteY2" fmla="*/ 805218 h 1105528"/>
              <a:gd name="connsiteX3" fmla="*/ 423081 w 1255594"/>
              <a:gd name="connsiteY3" fmla="*/ 832513 h 1105528"/>
              <a:gd name="connsiteX4" fmla="*/ 218364 w 1255594"/>
              <a:gd name="connsiteY4" fmla="*/ 818865 h 1105528"/>
              <a:gd name="connsiteX5" fmla="*/ 150125 w 1255594"/>
              <a:gd name="connsiteY5" fmla="*/ 777922 h 1105528"/>
              <a:gd name="connsiteX6" fmla="*/ 54591 w 1255594"/>
              <a:gd name="connsiteY6" fmla="*/ 682388 h 1105528"/>
              <a:gd name="connsiteX7" fmla="*/ 27295 w 1255594"/>
              <a:gd name="connsiteY7" fmla="*/ 627797 h 1105528"/>
              <a:gd name="connsiteX8" fmla="*/ 0 w 1255594"/>
              <a:gd name="connsiteY8" fmla="*/ 532262 h 1105528"/>
              <a:gd name="connsiteX9" fmla="*/ 27295 w 1255594"/>
              <a:gd name="connsiteY9" fmla="*/ 395785 h 1105528"/>
              <a:gd name="connsiteX10" fmla="*/ 109182 w 1255594"/>
              <a:gd name="connsiteY10" fmla="*/ 368489 h 1105528"/>
              <a:gd name="connsiteX11" fmla="*/ 259307 w 1255594"/>
              <a:gd name="connsiteY11" fmla="*/ 341194 h 1105528"/>
              <a:gd name="connsiteX12" fmla="*/ 627797 w 1255594"/>
              <a:gd name="connsiteY12" fmla="*/ 464024 h 1105528"/>
              <a:gd name="connsiteX13" fmla="*/ 846161 w 1255594"/>
              <a:gd name="connsiteY13" fmla="*/ 627797 h 1105528"/>
              <a:gd name="connsiteX14" fmla="*/ 989849 w 1255594"/>
              <a:gd name="connsiteY14" fmla="*/ 788737 h 1105528"/>
              <a:gd name="connsiteX15" fmla="*/ 1214651 w 1255594"/>
              <a:gd name="connsiteY15" fmla="*/ 1050877 h 1105528"/>
              <a:gd name="connsiteX16" fmla="*/ 1255594 w 1255594"/>
              <a:gd name="connsiteY16" fmla="*/ 1105468 h 1105528"/>
              <a:gd name="connsiteX0" fmla="*/ 791570 w 1255594"/>
              <a:gd name="connsiteY0" fmla="*/ 0 h 1105528"/>
              <a:gd name="connsiteX1" fmla="*/ 764275 w 1255594"/>
              <a:gd name="connsiteY1" fmla="*/ 682388 h 1105528"/>
              <a:gd name="connsiteX2" fmla="*/ 655092 w 1255594"/>
              <a:gd name="connsiteY2" fmla="*/ 805218 h 1105528"/>
              <a:gd name="connsiteX3" fmla="*/ 423081 w 1255594"/>
              <a:gd name="connsiteY3" fmla="*/ 832513 h 1105528"/>
              <a:gd name="connsiteX4" fmla="*/ 218364 w 1255594"/>
              <a:gd name="connsiteY4" fmla="*/ 818865 h 1105528"/>
              <a:gd name="connsiteX5" fmla="*/ 150125 w 1255594"/>
              <a:gd name="connsiteY5" fmla="*/ 777922 h 1105528"/>
              <a:gd name="connsiteX6" fmla="*/ 54591 w 1255594"/>
              <a:gd name="connsiteY6" fmla="*/ 682388 h 1105528"/>
              <a:gd name="connsiteX7" fmla="*/ 27295 w 1255594"/>
              <a:gd name="connsiteY7" fmla="*/ 627797 h 1105528"/>
              <a:gd name="connsiteX8" fmla="*/ 0 w 1255594"/>
              <a:gd name="connsiteY8" fmla="*/ 532262 h 1105528"/>
              <a:gd name="connsiteX9" fmla="*/ 27295 w 1255594"/>
              <a:gd name="connsiteY9" fmla="*/ 395785 h 1105528"/>
              <a:gd name="connsiteX10" fmla="*/ 259307 w 1255594"/>
              <a:gd name="connsiteY10" fmla="*/ 341194 h 1105528"/>
              <a:gd name="connsiteX11" fmla="*/ 627797 w 1255594"/>
              <a:gd name="connsiteY11" fmla="*/ 464024 h 1105528"/>
              <a:gd name="connsiteX12" fmla="*/ 846161 w 1255594"/>
              <a:gd name="connsiteY12" fmla="*/ 627797 h 1105528"/>
              <a:gd name="connsiteX13" fmla="*/ 989849 w 1255594"/>
              <a:gd name="connsiteY13" fmla="*/ 788737 h 1105528"/>
              <a:gd name="connsiteX14" fmla="*/ 1214651 w 1255594"/>
              <a:gd name="connsiteY14" fmla="*/ 1050877 h 1105528"/>
              <a:gd name="connsiteX15" fmla="*/ 1255594 w 1255594"/>
              <a:gd name="connsiteY15" fmla="*/ 1105468 h 1105528"/>
              <a:gd name="connsiteX0" fmla="*/ 782518 w 1246542"/>
              <a:gd name="connsiteY0" fmla="*/ 0 h 1105528"/>
              <a:gd name="connsiteX1" fmla="*/ 755223 w 1246542"/>
              <a:gd name="connsiteY1" fmla="*/ 682388 h 1105528"/>
              <a:gd name="connsiteX2" fmla="*/ 646040 w 1246542"/>
              <a:gd name="connsiteY2" fmla="*/ 805218 h 1105528"/>
              <a:gd name="connsiteX3" fmla="*/ 414029 w 1246542"/>
              <a:gd name="connsiteY3" fmla="*/ 832513 h 1105528"/>
              <a:gd name="connsiteX4" fmla="*/ 209312 w 1246542"/>
              <a:gd name="connsiteY4" fmla="*/ 818865 h 1105528"/>
              <a:gd name="connsiteX5" fmla="*/ 141073 w 1246542"/>
              <a:gd name="connsiteY5" fmla="*/ 777922 h 1105528"/>
              <a:gd name="connsiteX6" fmla="*/ 45539 w 1246542"/>
              <a:gd name="connsiteY6" fmla="*/ 682388 h 1105528"/>
              <a:gd name="connsiteX7" fmla="*/ 18243 w 1246542"/>
              <a:gd name="connsiteY7" fmla="*/ 627797 h 1105528"/>
              <a:gd name="connsiteX8" fmla="*/ 18243 w 1246542"/>
              <a:gd name="connsiteY8" fmla="*/ 395785 h 1105528"/>
              <a:gd name="connsiteX9" fmla="*/ 250255 w 1246542"/>
              <a:gd name="connsiteY9" fmla="*/ 341194 h 1105528"/>
              <a:gd name="connsiteX10" fmla="*/ 618745 w 1246542"/>
              <a:gd name="connsiteY10" fmla="*/ 464024 h 1105528"/>
              <a:gd name="connsiteX11" fmla="*/ 837109 w 1246542"/>
              <a:gd name="connsiteY11" fmla="*/ 627797 h 1105528"/>
              <a:gd name="connsiteX12" fmla="*/ 980797 w 1246542"/>
              <a:gd name="connsiteY12" fmla="*/ 788737 h 1105528"/>
              <a:gd name="connsiteX13" fmla="*/ 1205599 w 1246542"/>
              <a:gd name="connsiteY13" fmla="*/ 1050877 h 1105528"/>
              <a:gd name="connsiteX14" fmla="*/ 1246542 w 1246542"/>
              <a:gd name="connsiteY14" fmla="*/ 1105468 h 1105528"/>
              <a:gd name="connsiteX0" fmla="*/ 786955 w 1250979"/>
              <a:gd name="connsiteY0" fmla="*/ 0 h 1105528"/>
              <a:gd name="connsiteX1" fmla="*/ 759660 w 1250979"/>
              <a:gd name="connsiteY1" fmla="*/ 682388 h 1105528"/>
              <a:gd name="connsiteX2" fmla="*/ 650477 w 1250979"/>
              <a:gd name="connsiteY2" fmla="*/ 805218 h 1105528"/>
              <a:gd name="connsiteX3" fmla="*/ 418466 w 1250979"/>
              <a:gd name="connsiteY3" fmla="*/ 832513 h 1105528"/>
              <a:gd name="connsiteX4" fmla="*/ 213749 w 1250979"/>
              <a:gd name="connsiteY4" fmla="*/ 818865 h 1105528"/>
              <a:gd name="connsiteX5" fmla="*/ 145510 w 1250979"/>
              <a:gd name="connsiteY5" fmla="*/ 777922 h 1105528"/>
              <a:gd name="connsiteX6" fmla="*/ 22680 w 1250979"/>
              <a:gd name="connsiteY6" fmla="*/ 627797 h 1105528"/>
              <a:gd name="connsiteX7" fmla="*/ 22680 w 1250979"/>
              <a:gd name="connsiteY7" fmla="*/ 395785 h 1105528"/>
              <a:gd name="connsiteX8" fmla="*/ 254692 w 1250979"/>
              <a:gd name="connsiteY8" fmla="*/ 341194 h 1105528"/>
              <a:gd name="connsiteX9" fmla="*/ 623182 w 1250979"/>
              <a:gd name="connsiteY9" fmla="*/ 464024 h 1105528"/>
              <a:gd name="connsiteX10" fmla="*/ 841546 w 1250979"/>
              <a:gd name="connsiteY10" fmla="*/ 627797 h 1105528"/>
              <a:gd name="connsiteX11" fmla="*/ 985234 w 1250979"/>
              <a:gd name="connsiteY11" fmla="*/ 788737 h 1105528"/>
              <a:gd name="connsiteX12" fmla="*/ 1210036 w 1250979"/>
              <a:gd name="connsiteY12" fmla="*/ 1050877 h 1105528"/>
              <a:gd name="connsiteX13" fmla="*/ 1250979 w 1250979"/>
              <a:gd name="connsiteY13" fmla="*/ 1105468 h 1105528"/>
              <a:gd name="connsiteX0" fmla="*/ 786955 w 1250979"/>
              <a:gd name="connsiteY0" fmla="*/ 0 h 1105528"/>
              <a:gd name="connsiteX1" fmla="*/ 759660 w 1250979"/>
              <a:gd name="connsiteY1" fmla="*/ 682388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759660 w 1250979"/>
              <a:gd name="connsiteY1" fmla="*/ 682388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759660 w 1250979"/>
              <a:gd name="connsiteY1" fmla="*/ 682388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759660 w 1250979"/>
              <a:gd name="connsiteY1" fmla="*/ 682388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759660 w 1250979"/>
              <a:gd name="connsiteY1" fmla="*/ 682388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759660 w 1250979"/>
              <a:gd name="connsiteY1" fmla="*/ 682388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759660 w 1250979"/>
              <a:gd name="connsiteY1" fmla="*/ 682388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759660 w 1250979"/>
              <a:gd name="connsiteY1" fmla="*/ 682388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759660 w 1250979"/>
              <a:gd name="connsiteY1" fmla="*/ 682388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834422 w 1250979"/>
              <a:gd name="connsiteY1" fmla="*/ 498358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828671 w 1250979"/>
              <a:gd name="connsiteY1" fmla="*/ 515611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828671 w 1250979"/>
              <a:gd name="connsiteY1" fmla="*/ 515611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828671 w 1250979"/>
              <a:gd name="connsiteY1" fmla="*/ 515611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828671 w 1250979"/>
              <a:gd name="connsiteY1" fmla="*/ 515611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828671 w 1250979"/>
              <a:gd name="connsiteY1" fmla="*/ 515611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845923 w 1250979"/>
              <a:gd name="connsiteY1" fmla="*/ 521362 h 1105528"/>
              <a:gd name="connsiteX2" fmla="*/ 650477 w 1250979"/>
              <a:gd name="connsiteY2" fmla="*/ 805218 h 1105528"/>
              <a:gd name="connsiteX3" fmla="*/ 418466 w 1250979"/>
              <a:gd name="connsiteY3" fmla="*/ 832513 h 1105528"/>
              <a:gd name="connsiteX4" fmla="*/ 145510 w 1250979"/>
              <a:gd name="connsiteY4" fmla="*/ 777922 h 1105528"/>
              <a:gd name="connsiteX5" fmla="*/ 22680 w 1250979"/>
              <a:gd name="connsiteY5" fmla="*/ 627797 h 1105528"/>
              <a:gd name="connsiteX6" fmla="*/ 22680 w 1250979"/>
              <a:gd name="connsiteY6" fmla="*/ 395785 h 1105528"/>
              <a:gd name="connsiteX7" fmla="*/ 254692 w 1250979"/>
              <a:gd name="connsiteY7" fmla="*/ 341194 h 1105528"/>
              <a:gd name="connsiteX8" fmla="*/ 623182 w 1250979"/>
              <a:gd name="connsiteY8" fmla="*/ 464024 h 1105528"/>
              <a:gd name="connsiteX9" fmla="*/ 841546 w 1250979"/>
              <a:gd name="connsiteY9" fmla="*/ 627797 h 1105528"/>
              <a:gd name="connsiteX10" fmla="*/ 985234 w 1250979"/>
              <a:gd name="connsiteY10" fmla="*/ 788737 h 1105528"/>
              <a:gd name="connsiteX11" fmla="*/ 1210036 w 1250979"/>
              <a:gd name="connsiteY11" fmla="*/ 1050877 h 1105528"/>
              <a:gd name="connsiteX12" fmla="*/ 1250979 w 1250979"/>
              <a:gd name="connsiteY12" fmla="*/ 1105468 h 1105528"/>
              <a:gd name="connsiteX0" fmla="*/ 786955 w 1250979"/>
              <a:gd name="connsiteY0" fmla="*/ 0 h 1105528"/>
              <a:gd name="connsiteX1" fmla="*/ 845923 w 1250979"/>
              <a:gd name="connsiteY1" fmla="*/ 521362 h 1105528"/>
              <a:gd name="connsiteX2" fmla="*/ 650477 w 1250979"/>
              <a:gd name="connsiteY2" fmla="*/ 805218 h 1105528"/>
              <a:gd name="connsiteX3" fmla="*/ 145510 w 1250979"/>
              <a:gd name="connsiteY3" fmla="*/ 777922 h 1105528"/>
              <a:gd name="connsiteX4" fmla="*/ 22680 w 1250979"/>
              <a:gd name="connsiteY4" fmla="*/ 627797 h 1105528"/>
              <a:gd name="connsiteX5" fmla="*/ 22680 w 1250979"/>
              <a:gd name="connsiteY5" fmla="*/ 395785 h 1105528"/>
              <a:gd name="connsiteX6" fmla="*/ 254692 w 1250979"/>
              <a:gd name="connsiteY6" fmla="*/ 341194 h 1105528"/>
              <a:gd name="connsiteX7" fmla="*/ 623182 w 1250979"/>
              <a:gd name="connsiteY7" fmla="*/ 464024 h 1105528"/>
              <a:gd name="connsiteX8" fmla="*/ 841546 w 1250979"/>
              <a:gd name="connsiteY8" fmla="*/ 627797 h 1105528"/>
              <a:gd name="connsiteX9" fmla="*/ 985234 w 1250979"/>
              <a:gd name="connsiteY9" fmla="*/ 788737 h 1105528"/>
              <a:gd name="connsiteX10" fmla="*/ 1210036 w 1250979"/>
              <a:gd name="connsiteY10" fmla="*/ 1050877 h 1105528"/>
              <a:gd name="connsiteX11" fmla="*/ 1250979 w 1250979"/>
              <a:gd name="connsiteY11" fmla="*/ 1105468 h 1105528"/>
              <a:gd name="connsiteX0" fmla="*/ 786955 w 1250979"/>
              <a:gd name="connsiteY0" fmla="*/ 0 h 1105528"/>
              <a:gd name="connsiteX1" fmla="*/ 845923 w 1250979"/>
              <a:gd name="connsiteY1" fmla="*/ 521362 h 1105528"/>
              <a:gd name="connsiteX2" fmla="*/ 564212 w 1250979"/>
              <a:gd name="connsiteY2" fmla="*/ 828222 h 1105528"/>
              <a:gd name="connsiteX3" fmla="*/ 145510 w 1250979"/>
              <a:gd name="connsiteY3" fmla="*/ 777922 h 1105528"/>
              <a:gd name="connsiteX4" fmla="*/ 22680 w 1250979"/>
              <a:gd name="connsiteY4" fmla="*/ 627797 h 1105528"/>
              <a:gd name="connsiteX5" fmla="*/ 22680 w 1250979"/>
              <a:gd name="connsiteY5" fmla="*/ 395785 h 1105528"/>
              <a:gd name="connsiteX6" fmla="*/ 254692 w 1250979"/>
              <a:gd name="connsiteY6" fmla="*/ 341194 h 1105528"/>
              <a:gd name="connsiteX7" fmla="*/ 623182 w 1250979"/>
              <a:gd name="connsiteY7" fmla="*/ 464024 h 1105528"/>
              <a:gd name="connsiteX8" fmla="*/ 841546 w 1250979"/>
              <a:gd name="connsiteY8" fmla="*/ 627797 h 1105528"/>
              <a:gd name="connsiteX9" fmla="*/ 985234 w 1250979"/>
              <a:gd name="connsiteY9" fmla="*/ 788737 h 1105528"/>
              <a:gd name="connsiteX10" fmla="*/ 1210036 w 1250979"/>
              <a:gd name="connsiteY10" fmla="*/ 1050877 h 1105528"/>
              <a:gd name="connsiteX11" fmla="*/ 1250979 w 1250979"/>
              <a:gd name="connsiteY11" fmla="*/ 1105468 h 1105528"/>
              <a:gd name="connsiteX0" fmla="*/ 786955 w 1250979"/>
              <a:gd name="connsiteY0" fmla="*/ 0 h 1105528"/>
              <a:gd name="connsiteX1" fmla="*/ 845923 w 1250979"/>
              <a:gd name="connsiteY1" fmla="*/ 521362 h 1105528"/>
              <a:gd name="connsiteX2" fmla="*/ 564212 w 1250979"/>
              <a:gd name="connsiteY2" fmla="*/ 828222 h 1105528"/>
              <a:gd name="connsiteX3" fmla="*/ 145510 w 1250979"/>
              <a:gd name="connsiteY3" fmla="*/ 777922 h 1105528"/>
              <a:gd name="connsiteX4" fmla="*/ 22680 w 1250979"/>
              <a:gd name="connsiteY4" fmla="*/ 627797 h 1105528"/>
              <a:gd name="connsiteX5" fmla="*/ 22680 w 1250979"/>
              <a:gd name="connsiteY5" fmla="*/ 395785 h 1105528"/>
              <a:gd name="connsiteX6" fmla="*/ 254692 w 1250979"/>
              <a:gd name="connsiteY6" fmla="*/ 341194 h 1105528"/>
              <a:gd name="connsiteX7" fmla="*/ 623182 w 1250979"/>
              <a:gd name="connsiteY7" fmla="*/ 464024 h 1105528"/>
              <a:gd name="connsiteX8" fmla="*/ 841546 w 1250979"/>
              <a:gd name="connsiteY8" fmla="*/ 627797 h 1105528"/>
              <a:gd name="connsiteX9" fmla="*/ 985234 w 1250979"/>
              <a:gd name="connsiteY9" fmla="*/ 788737 h 1105528"/>
              <a:gd name="connsiteX10" fmla="*/ 1210036 w 1250979"/>
              <a:gd name="connsiteY10" fmla="*/ 1050877 h 1105528"/>
              <a:gd name="connsiteX11" fmla="*/ 1250979 w 1250979"/>
              <a:gd name="connsiteY11" fmla="*/ 1105468 h 1105528"/>
              <a:gd name="connsiteX0" fmla="*/ 787875 w 1251899"/>
              <a:gd name="connsiteY0" fmla="*/ 0 h 1105528"/>
              <a:gd name="connsiteX1" fmla="*/ 846843 w 1251899"/>
              <a:gd name="connsiteY1" fmla="*/ 521362 h 1105528"/>
              <a:gd name="connsiteX2" fmla="*/ 565132 w 1251899"/>
              <a:gd name="connsiteY2" fmla="*/ 828222 h 1105528"/>
              <a:gd name="connsiteX3" fmla="*/ 163683 w 1251899"/>
              <a:gd name="connsiteY3" fmla="*/ 789424 h 1105528"/>
              <a:gd name="connsiteX4" fmla="*/ 23600 w 1251899"/>
              <a:gd name="connsiteY4" fmla="*/ 627797 h 1105528"/>
              <a:gd name="connsiteX5" fmla="*/ 23600 w 1251899"/>
              <a:gd name="connsiteY5" fmla="*/ 395785 h 1105528"/>
              <a:gd name="connsiteX6" fmla="*/ 255612 w 1251899"/>
              <a:gd name="connsiteY6" fmla="*/ 341194 h 1105528"/>
              <a:gd name="connsiteX7" fmla="*/ 624102 w 1251899"/>
              <a:gd name="connsiteY7" fmla="*/ 464024 h 1105528"/>
              <a:gd name="connsiteX8" fmla="*/ 842466 w 1251899"/>
              <a:gd name="connsiteY8" fmla="*/ 627797 h 1105528"/>
              <a:gd name="connsiteX9" fmla="*/ 986154 w 1251899"/>
              <a:gd name="connsiteY9" fmla="*/ 788737 h 1105528"/>
              <a:gd name="connsiteX10" fmla="*/ 1210956 w 1251899"/>
              <a:gd name="connsiteY10" fmla="*/ 1050877 h 1105528"/>
              <a:gd name="connsiteX11" fmla="*/ 1251899 w 1251899"/>
              <a:gd name="connsiteY11" fmla="*/ 1105468 h 1105528"/>
              <a:gd name="connsiteX0" fmla="*/ 781114 w 1245138"/>
              <a:gd name="connsiteY0" fmla="*/ 0 h 1105528"/>
              <a:gd name="connsiteX1" fmla="*/ 840082 w 1245138"/>
              <a:gd name="connsiteY1" fmla="*/ 521362 h 1105528"/>
              <a:gd name="connsiteX2" fmla="*/ 558371 w 1245138"/>
              <a:gd name="connsiteY2" fmla="*/ 828222 h 1105528"/>
              <a:gd name="connsiteX3" fmla="*/ 156922 w 1245138"/>
              <a:gd name="connsiteY3" fmla="*/ 789424 h 1105528"/>
              <a:gd name="connsiteX4" fmla="*/ 16839 w 1245138"/>
              <a:gd name="connsiteY4" fmla="*/ 627797 h 1105528"/>
              <a:gd name="connsiteX5" fmla="*/ 28340 w 1245138"/>
              <a:gd name="connsiteY5" fmla="*/ 413038 h 1105528"/>
              <a:gd name="connsiteX6" fmla="*/ 248851 w 1245138"/>
              <a:gd name="connsiteY6" fmla="*/ 341194 h 1105528"/>
              <a:gd name="connsiteX7" fmla="*/ 617341 w 1245138"/>
              <a:gd name="connsiteY7" fmla="*/ 464024 h 1105528"/>
              <a:gd name="connsiteX8" fmla="*/ 835705 w 1245138"/>
              <a:gd name="connsiteY8" fmla="*/ 627797 h 1105528"/>
              <a:gd name="connsiteX9" fmla="*/ 979393 w 1245138"/>
              <a:gd name="connsiteY9" fmla="*/ 788737 h 1105528"/>
              <a:gd name="connsiteX10" fmla="*/ 1204195 w 1245138"/>
              <a:gd name="connsiteY10" fmla="*/ 1050877 h 1105528"/>
              <a:gd name="connsiteX11" fmla="*/ 1245138 w 1245138"/>
              <a:gd name="connsiteY11" fmla="*/ 1105468 h 110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45138" h="1105528">
                <a:moveTo>
                  <a:pt x="781114" y="0"/>
                </a:moveTo>
                <a:cubicBezTo>
                  <a:pt x="840925" y="370418"/>
                  <a:pt x="854202" y="377574"/>
                  <a:pt x="840082" y="521362"/>
                </a:cubicBezTo>
                <a:cubicBezTo>
                  <a:pt x="825962" y="665150"/>
                  <a:pt x="672231" y="783545"/>
                  <a:pt x="558371" y="828222"/>
                </a:cubicBezTo>
                <a:cubicBezTo>
                  <a:pt x="444511" y="872899"/>
                  <a:pt x="247177" y="822828"/>
                  <a:pt x="156922" y="789424"/>
                </a:cubicBezTo>
                <a:cubicBezTo>
                  <a:pt x="66667" y="756020"/>
                  <a:pt x="38269" y="690528"/>
                  <a:pt x="16839" y="627797"/>
                </a:cubicBezTo>
                <a:cubicBezTo>
                  <a:pt x="-4591" y="565066"/>
                  <a:pt x="-10329" y="460805"/>
                  <a:pt x="28340" y="413038"/>
                </a:cubicBezTo>
                <a:cubicBezTo>
                  <a:pt x="67009" y="365271"/>
                  <a:pt x="150684" y="332696"/>
                  <a:pt x="248851" y="341194"/>
                </a:cubicBezTo>
                <a:cubicBezTo>
                  <a:pt x="347018" y="349692"/>
                  <a:pt x="519532" y="416257"/>
                  <a:pt x="617341" y="464024"/>
                </a:cubicBezTo>
                <a:cubicBezTo>
                  <a:pt x="715150" y="511791"/>
                  <a:pt x="775363" y="573678"/>
                  <a:pt x="835705" y="627797"/>
                </a:cubicBezTo>
                <a:cubicBezTo>
                  <a:pt x="896047" y="681916"/>
                  <a:pt x="917978" y="718224"/>
                  <a:pt x="979393" y="788737"/>
                </a:cubicBezTo>
                <a:cubicBezTo>
                  <a:pt x="1040808" y="859250"/>
                  <a:pt x="1154153" y="989462"/>
                  <a:pt x="1204195" y="1050877"/>
                </a:cubicBezTo>
                <a:cubicBezTo>
                  <a:pt x="1233525" y="1109537"/>
                  <a:pt x="1211145" y="1105468"/>
                  <a:pt x="1245138" y="1105468"/>
                </a:cubicBezTo>
              </a:path>
            </a:pathLst>
          </a:custGeom>
          <a:noFill/>
          <a:ln w="38100">
            <a:tailEnd type="triangle" w="lg" len="lg"/>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10874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4&quot;&gt;&lt;property id=&quot;20148&quot; value=&quot;5&quot;/&gt;&lt;property id=&quot;20300&quot; value=&quot;Slide 2 - &amp;quot;Thank you for being here!&amp;quot;&quot;/&gt;&lt;property id=&quot;20307&quot; value=&quot;543&quot;/&gt;&lt;/object&gt;&lt;object type=&quot;3&quot; unique_id=&quot;10005&quot;&gt;&lt;property id=&quot;20148&quot; value=&quot;5&quot;/&gt;&lt;property id=&quot;20300&quot; value=&quot;Slide 3 - &amp;quot;Purpose&amp;quot;&quot;/&gt;&lt;property id=&quot;20307&quot; value=&quot;261&quot;/&gt;&lt;/object&gt;&lt;object type=&quot;3&quot; unique_id=&quot;10007&quot;&gt;&lt;property id=&quot;20148&quot; value=&quot;5&quot;/&gt;&lt;property id=&quot;20300&quot; value=&quot;Slide 5&quot;/&gt;&lt;property id=&quot;20307&quot; value=&quot;263&quot;/&gt;&lt;/object&gt;&lt;object type=&quot;3&quot; unique_id=&quot;10008&quot;&gt;&lt;property id=&quot;20148&quot; value=&quot;5&quot;/&gt;&lt;property id=&quot;20300&quot; value=&quot;Slide 6&quot;/&gt;&lt;property id=&quot;20307&quot; value=&quot;1028&quot;/&gt;&lt;/object&gt;&lt;object type=&quot;3&quot; unique_id=&quot;10009&quot;&gt;&lt;property id=&quot;20148&quot; value=&quot;5&quot;/&gt;&lt;property id=&quot;20300&quot; value=&quot;Slide 7 - &amp;quot;Housekeeping&amp;quot;&quot;/&gt;&lt;property id=&quot;20307&quot; value=&quot;840&quot;/&gt;&lt;/object&gt;&lt;object type=&quot;3&quot; unique_id=&quot;10010&quot;&gt;&lt;property id=&quot;20148&quot; value=&quot;5&quot;/&gt;&lt;property id=&quot;20300&quot; value=&quot;Slide 11 - &amp;quot;Introduce yourself:&amp;quot;&quot;/&gt;&lt;property id=&quot;20307&quot; value=&quot;679&quot;/&gt;&lt;/object&gt;&lt;object type=&quot;3&quot; unique_id=&quot;10012&quot;&gt;&lt;property id=&quot;20148&quot; value=&quot;5&quot;/&gt;&lt;property id=&quot;20300&quot; value=&quot;Slide 13 - &amp;quot;NCLHD Accreditation Program Staff&amp;quot;&quot;/&gt;&lt;property id=&quot;20307&quot; value=&quot;716&quot;/&gt;&lt;/object&gt;&lt;object type=&quot;3&quot; unique_id=&quot;10013&quot;&gt;&lt;property id=&quot;20148&quot; value=&quot;5&quot;/&gt;&lt;property id=&quot;20300&quot; value=&quot;Slide 14&quot;/&gt;&lt;property id=&quot;20307&quot; value=&quot;789&quot;/&gt;&lt;/object&gt;&lt;object type=&quot;3&quot; unique_id=&quot;10016&quot;&gt;&lt;property id=&quot;20148&quot; value=&quot;5&quot;/&gt;&lt;property id=&quot;20300&quot; value=&quot;Slide 16 - &amp;quot;10 Essential Public Health Services&amp;quot;&quot;/&gt;&lt;property id=&quot;20307&quot; value=&quot;606&quot;/&gt;&lt;/object&gt;&lt;object type=&quot;3&quot; unique_id=&quot;10017&quot;&gt;&lt;property id=&quot;20148&quot; value=&quot;5&quot;/&gt;&lt;property id=&quot;20300&quot; value=&quot;Slide 70 - &amp;quot;Connecting the Dots&amp;quot;&quot;/&gt;&lt;property id=&quot;20307&quot; value=&quot;777&quot;/&gt;&lt;/object&gt;&lt;object type=&quot;3&quot; unique_id=&quot;10018&quot;&gt;&lt;property id=&quot;20148&quot; value=&quot;5&quot;/&gt;&lt;property id=&quot;20300&quot; value=&quot;Slide 71 - &amp;quot;AAC Feedback from a Site Visit&amp;quot;&quot;/&gt;&lt;property id=&quot;20307&quot; value=&quot;841&quot;/&gt;&lt;/object&gt;&lt;object type=&quot;3&quot; unique_id=&quot;10019&quot;&gt;&lt;property id=&quot;20148&quot; value=&quot;5&quot;/&gt;&lt;property id=&quot;20300&quot; value=&quot;Slide 72&quot;/&gt;&lt;property id=&quot;20307&quot; value=&quot;496&quot;/&gt;&lt;/object&gt;&lt;object type=&quot;3&quot; unique_id=&quot;10022&quot;&gt;&lt;property id=&quot;20148&quot; value=&quot;5&quot;/&gt;&lt;property id=&quot;20300&quot; value=&quot;Slide 48 - &amp;quot;NCLHDA Board&amp;quot;&quot;/&gt;&lt;property id=&quot;20307&quot; value=&quot;881&quot;/&gt;&lt;/object&gt;&lt;object type=&quot;3&quot; unique_id=&quot;10023&quot;&gt;&lt;property id=&quot;20148&quot; value=&quot;5&quot;/&gt;&lt;property id=&quot;20300&quot; value=&quot;Slide 49 - &amp;quot;N.C. Local Health Director Representatives&amp;quot;&quot;/&gt;&lt;property id=&quot;20307&quot; value=&quot;702&quot;/&gt;&lt;/object&gt;&lt;object type=&quot;3&quot; unique_id=&quot;10024&quot;&gt;&lt;property id=&quot;20148&quot; value=&quot;5&quot;/&gt;&lt;property id=&quot;20300&quot; value=&quot;Slide 50 - &amp;quot;N.C. Association of Boards of Health Representatives&amp;quot;&quot;/&gt;&lt;property id=&quot;20307&quot; value=&quot;703&quot;/&gt;&lt;/object&gt;&lt;object type=&quot;3&quot; unique_id=&quot;10025&quot;&gt;&lt;property id=&quot;20148&quot; value=&quot;5&quot;/&gt;&lt;property id=&quot;20300&quot; value=&quot;Slide 51 - &amp;quot;N.C. County Commissioner Representatives&amp;quot;&quot;/&gt;&lt;property id=&quot;20307&quot; value=&quot;708&quot;/&gt;&lt;/object&gt;&lt;object type=&quot;3&quot; unique_id=&quot;10026&quot;&gt;&lt;property id=&quot;20148&quot; value=&quot;5&quot;/&gt;&lt;property id=&quot;20300&quot; value=&quot;Slide 52 - &amp;quot;At-Large Representatives&amp;quot;&quot;/&gt;&lt;property id=&quot;20307&quot; value=&quot;709&quot;/&gt;&lt;/object&gt;&lt;object type=&quot;3&quot; unique_id=&quot;10027&quot;&gt;&lt;property id=&quot;20148&quot; value=&quot;5&quot;/&gt;&lt;property id=&quot;20300&quot; value=&quot;Slide 53 - &amp;quot;N.C. Division of Public Health Reps&amp;quot;&quot;/&gt;&lt;property id=&quot;20307&quot; value=&quot;710&quot;/&gt;&lt;/object&gt;&lt;object type=&quot;3&quot; unique_id=&quot;10033&quot;&gt;&lt;property id=&quot;20148&quot; value=&quot;5&quot;/&gt;&lt;property id=&quot;20300&quot; value=&quot;Slide 56 - &amp;quot;Standards&amp;quot;&quot;/&gt;&lt;property id=&quot;20307&quot; value=&quot;714&quot;/&gt;&lt;/object&gt;&lt;object type=&quot;3&quot; unique_id=&quot;10034&quot;&gt;&lt;property id=&quot;20148&quot; value=&quot;5&quot;/&gt;&lt;property id=&quot;20300&quot; value=&quot;Slide 57 - &amp;quot;Standards&amp;quot;&quot;/&gt;&lt;property id=&quot;20307&quot; value=&quot;807&quot;/&gt;&lt;/object&gt;&lt;object type=&quot;3&quot; unique_id=&quot;10035&quot;&gt;&lt;property id=&quot;20148&quot; value=&quot;5&quot;/&gt;&lt;property id=&quot;20300&quot; value=&quot;Slide 58&quot;/&gt;&lt;property id=&quot;20307&quot; value=&quot;772&quot;/&gt;&lt;/object&gt;&lt;object type=&quot;3&quot; unique_id=&quot;10040&quot;&gt;&lt;property id=&quot;20148&quot; value=&quot;5&quot;/&gt;&lt;property id=&quot;20300&quot; value=&quot;Slide 74&quot;/&gt;&lt;property id=&quot;20307&quot; value=&quot;276&quot;/&gt;&lt;/object&gt;&lt;object type=&quot;3&quot; unique_id=&quot;10041&quot;&gt;&lt;property id=&quot;20148&quot; value=&quot;5&quot;/&gt;&lt;property id=&quot;20300&quot; value=&quot;Slide 76&quot;/&gt;&lt;property id=&quot;20307&quot; value=&quot;277&quot;/&gt;&lt;/object&gt;&lt;object type=&quot;3&quot; unique_id=&quot;10042&quot;&gt;&lt;property id=&quot;20148&quot; value=&quot;5&quot;/&gt;&lt;property id=&quot;20300&quot; value=&quot;Slide 123 - &amp;quot;Dashboard Overview&amp;quot;&quot;/&gt;&lt;property id=&quot;20307&quot; value=&quot;882&quot;/&gt;&lt;/object&gt;&lt;object type=&quot;3&quot; unique_id=&quot;10043&quot;&gt;&lt;property id=&quot;20148&quot; value=&quot;5&quot;/&gt;&lt;property id=&quot;20300&quot; value=&quot;Slide 124 - &amp;quot;Dashboard&amp;quot;&quot;/&gt;&lt;property id=&quot;20307&quot; value=&quot;875&quot;/&gt;&lt;/object&gt;&lt;object type=&quot;3&quot; unique_id=&quot;10046&quot;&gt;&lt;property id=&quot;20148&quot; value=&quot;5&quot;/&gt;&lt;property id=&quot;20300&quot; value=&quot;Slide 126 - &amp;quot;Dashboard Users&amp;quot;&quot;/&gt;&lt;property id=&quot;20307&quot; value=&quot;872&quot;/&gt;&lt;/object&gt;&lt;object type=&quot;3&quot; unique_id=&quot;10047&quot;&gt;&lt;property id=&quot;20148&quot; value=&quot;5&quot;/&gt;&lt;property id=&quot;20300&quot; value=&quot;Slide 131&quot;/&gt;&lt;property id=&quot;20307&quot; value=&quot;879&quot;/&gt;&lt;/object&gt;&lt;object type=&quot;3&quot; unique_id=&quot;10048&quot;&gt;&lt;property id=&quot;20148&quot; value=&quot;5&quot;/&gt;&lt;property id=&quot;20300&quot; value=&quot;Slide 132&quot;/&gt;&lt;property id=&quot;20307&quot; value=&quot;260&quot;/&gt;&lt;/object&gt;&lt;object type=&quot;3&quot; unique_id=&quot;10049&quot;&gt;&lt;property id=&quot;20148&quot; value=&quot;5&quot;/&gt;&lt;property id=&quot;20300&quot; value=&quot;Slide 134 - &amp;quot;Monitoring Progress&amp;quot;&quot;/&gt;&lt;property id=&quot;20307&quot; value=&quot;808&quot;/&gt;&lt;/object&gt;&lt;object type=&quot;3&quot; unique_id=&quot;10061&quot;&gt;&lt;property id=&quot;20148&quot; value=&quot;5&quot;/&gt;&lt;property id=&quot;20300&quot; value=&quot;Slide 135 - &amp;quot;Site Visit Process: Lights&amp;quot;&quot;/&gt;&lt;property id=&quot;20307&quot; value=&quot;852&quot;/&gt;&lt;/object&gt;&lt;object type=&quot;3&quot; unique_id=&quot;10062&quot;&gt;&lt;property id=&quot;20148&quot; value=&quot;5&quot;/&gt;&lt;property id=&quot;20300&quot; value=&quot;Slide 136 - &amp;quot;Site Visit Process: Lights&amp;quot;&quot;/&gt;&lt;property id=&quot;20307&quot; value=&quot;853&quot;/&gt;&lt;/object&gt;&lt;object type=&quot;3&quot; unique_id=&quot;10063&quot;&gt;&lt;property id=&quot;20148&quot; value=&quot;5&quot;/&gt;&lt;property id=&quot;20300&quot; value=&quot;Slide 137 - &amp;quot;Site Visit Process: Lights&amp;quot;&quot;/&gt;&lt;property id=&quot;20307&quot; value=&quot;866&quot;/&gt;&lt;/object&gt;&lt;object type=&quot;3&quot; unique_id=&quot;10064&quot;&gt;&lt;property id=&quot;20148&quot; value=&quot;5&quot;/&gt;&lt;property id=&quot;20300&quot; value=&quot;Slide 138&quot;/&gt;&lt;property id=&quot;20307&quot; value=&quot;303&quot;/&gt;&lt;/object&gt;&lt;object type=&quot;3&quot; unique_id=&quot;10065&quot;&gt;&lt;property id=&quot;20148&quot; value=&quot;5&quot;/&gt;&lt;property id=&quot;20300&quot; value=&quot;Slide 139&quot;/&gt;&lt;property id=&quot;20307&quot; value=&quot;304&quot;/&gt;&lt;/object&gt;&lt;object type=&quot;3&quot; unique_id=&quot;10066&quot;&gt;&lt;property id=&quot;20148&quot; value=&quot;5&quot;/&gt;&lt;property id=&quot;20300&quot; value=&quot;Slide 140 - &amp;quot;Benefits of the Dashboard&amp;quot;&quot;/&gt;&lt;property id=&quot;20307&quot; value=&quot;462&quot;/&gt;&lt;/object&gt;&lt;object type=&quot;3&quot; unique_id=&quot;10067&quot;&gt;&lt;property id=&quot;20148&quot; value=&quot;5&quot;/&gt;&lt;property id=&quot;20300&quot; value=&quot;Slide 141 - &amp;quot;Added Benefits of System&amp;quot;&quot;/&gt;&lt;property id=&quot;20307&quot; value=&quot;675&quot;/&gt;&lt;/object&gt;&lt;object type=&quot;3&quot; unique_id=&quot;10068&quot;&gt;&lt;property id=&quot;20148&quot; value=&quot;5&quot;/&gt;&lt;property id=&quot;20300&quot; value=&quot;Slide 143 - &amp;quot;Evidence Submission Process Sample (October Site Visit)&amp;quot;&quot;/&gt;&lt;property id=&quot;20307&quot; value=&quot;869&quot;/&gt;&lt;/object&gt;&lt;object type=&quot;3&quot; unique_id=&quot;10071&quot;&gt;&lt;property id=&quot;20148&quot; value=&quot;5&quot;/&gt;&lt;property id=&quot;20300&quot; value=&quot;Slide 97 - &amp;quot;NCLHDA Accreditation Team&amp;quot;&quot;/&gt;&lt;property id=&quot;20307&quot; value=&quot;1052&quot;/&gt;&lt;/object&gt;&lt;object type=&quot;3&quot; unique_id=&quot;10081&quot;&gt;&lt;property id=&quot;20148&quot; value=&quot;5&quot;/&gt;&lt;property id=&quot;20300&quot; value=&quot;Slide 103 - &amp;quot;Local Health Department Staff&amp;quot;&quot;/&gt;&lt;property id=&quot;20307&quot; value=&quot;842&quot;/&gt;&lt;/object&gt;&lt;object type=&quot;3&quot; unique_id=&quot;10082&quot;&gt;&lt;property id=&quot;20148&quot; value=&quot;5&quot;/&gt;&lt;property id=&quot;20300&quot; value=&quot;Slide 104 - &amp;quot;Agency Accreditation Coordinator&amp;quot;&quot;/&gt;&lt;property id=&quot;20307&quot; value=&quot;793&quot;/&gt;&lt;/object&gt;&lt;object type=&quot;3&quot; unique_id=&quot;10084&quot;&gt;&lt;property id=&quot;20148&quot; value=&quot;5&quot;/&gt;&lt;property id=&quot;20300&quot; value=&quot;Slide 82 - &amp;quot;Self Assessment by the Agency&amp;quot;&quot;/&gt;&lt;property id=&quot;20307&quot; value=&quot;490&quot;/&gt;&lt;/object&gt;&lt;object type=&quot;3&quot; unique_id=&quot;10087&quot;&gt;&lt;property id=&quot;20148&quot; value=&quot;5&quot;/&gt;&lt;property id=&quot;20300&quot; value=&quot;Slide 86 - &amp;quot;HDSAI Interpretation Document&amp;quot;&quot;/&gt;&lt;property id=&quot;20307&quot; value=&quot;730&quot;/&gt;&lt;/object&gt;&lt;object type=&quot;3&quot; unique_id=&quot;10088&quot;&gt;&lt;property id=&quot;20148&quot; value=&quot;5&quot;/&gt;&lt;property id=&quot;20300&quot; value=&quot;Slide 87 - &amp;quot;Summary of Changes&amp;quot;&quot;/&gt;&lt;property id=&quot;20307&quot; value=&quot;470&quot;/&gt;&lt;/object&gt;&lt;object type=&quot;3&quot; unique_id=&quot;10089&quot;&gt;&lt;property id=&quot;20148&quot; value=&quot;5&quot;/&gt;&lt;property id=&quot;20300&quot; value=&quot;Slide 88 - &amp;quot;Activities that Require Visual Observation&amp;quot;&quot;/&gt;&lt;property id=&quot;20307&quot; value=&quot;469&quot;/&gt;&lt;/object&gt;&lt;object type=&quot;3&quot; unique_id=&quot;10090&quot;&gt;&lt;property id=&quot;20148&quot; value=&quot;5&quot;/&gt;&lt;property id=&quot;20300&quot; value=&quot;Slide 89 - &amp;quot;Accreditation Standards&amp;quot;&quot;/&gt;&lt;property id=&quot;20307&quot; value=&quot;717&quot;/&gt;&lt;/object&gt;&lt;object type=&quot;3&quot; unique_id=&quot;10091&quot;&gt;&lt;property id=&quot;20148&quot; value=&quot;5&quot;/&gt;&lt;property id=&quot;20300&quot; value=&quot;Slide 90 - &amp;quot;Activities and Scoring Requirements&amp;quot;&quot;/&gt;&lt;property id=&quot;20307&quot; value=&quot;735&quot;/&gt;&lt;/object&gt;&lt;object type=&quot;3&quot; unique_id=&quot;10092&quot;&gt;&lt;property id=&quot;20148&quot; value=&quot;5&quot;/&gt;&lt;property id=&quot;20300&quot; value=&quot;Slide 91 - &amp;quot;Accreditation Status&amp;quot;&quot;/&gt;&lt;property id=&quot;20307&quot; value=&quot;806&quot;/&gt;&lt;/object&gt;&lt;object type=&quot;3&quot; unique_id=&quot;10093&quot;&gt;&lt;property id=&quot;20148&quot; value=&quot;5&quot;/&gt;&lt;property id=&quot;20300&quot; value=&quot;Slide 92&quot;/&gt;&lt;property id=&quot;20307&quot; value=&quot;487&quot;/&gt;&lt;/object&gt;&lt;object type=&quot;3&quot; unique_id=&quot;10094&quot;&gt;&lt;property id=&quot;20148&quot; value=&quot;5&quot;/&gt;&lt;property id=&quot;20300&quot; value=&quot;Slide 77 - &amp;quot;Break (That’s Me!)&amp;quot;&quot;/&gt;&lt;property id=&quot;20307&quot; value=&quot;302&quot;/&gt;&lt;/object&gt;&lt;object type=&quot;3&quot; unique_id=&quot;10095&quot;&gt;&lt;property id=&quot;20148&quot; value=&quot;5&quot;/&gt;&lt;property id=&quot;20300&quot; value=&quot;Slide 94 - &amp;quot;Site Visit&amp;quot;&quot;/&gt;&lt;property id=&quot;20307&quot; value=&quot;486&quot;/&gt;&lt;/object&gt;&lt;object type=&quot;3&quot; unique_id=&quot;10096&quot;&gt;&lt;property id=&quot;20148&quot; value=&quot;5&quot;/&gt;&lt;property id=&quot;20300&quot; value=&quot;Slide 95 - &amp;quot;Accreditation  Process&amp;quot;&quot;/&gt;&lt;property id=&quot;20307&quot; value=&quot;294&quot;/&gt;&lt;/object&gt;&lt;object type=&quot;3&quot; unique_id=&quot;10097&quot;&gt;&lt;property id=&quot;20148&quot; value=&quot;5&quot;/&gt;&lt;property id=&quot;20300&quot; value=&quot;Slide 105&quot;/&gt;&lt;property id=&quot;20307&quot; value=&quot;309&quot;/&gt;&lt;/object&gt;&lt;object type=&quot;3&quot; unique_id=&quot;10098&quot;&gt;&lt;property id=&quot;20148&quot; value=&quot;5&quot;/&gt;&lt;property id=&quot;20300&quot; value=&quot;Slide 106&quot;/&gt;&lt;property id=&quot;20307&quot; value=&quot;860&quot;/&gt;&lt;/object&gt;&lt;object type=&quot;3&quot; unique_id=&quot;10099&quot;&gt;&lt;property id=&quot;20148&quot; value=&quot;5&quot;/&gt;&lt;property id=&quot;20300&quot; value=&quot;Slide 107&quot;/&gt;&lt;property id=&quot;20307&quot; value=&quot;833&quot;/&gt;&lt;/object&gt;&lt;object type=&quot;3&quot; unique_id=&quot;10100&quot;&gt;&lt;property id=&quot;20148&quot; value=&quot;5&quot;/&gt;&lt;property id=&quot;20300&quot; value=&quot;Slide 108 - &amp;quot;Health Department Site Visit Preparation Materials&amp;quot;&quot;/&gt;&lt;property id=&quot;20307&quot; value=&quot;558&quot;/&gt;&lt;/object&gt;&lt;object type=&quot;3&quot; unique_id=&quot;10101&quot;&gt;&lt;property id=&quot;20148&quot; value=&quot;5&quot;/&gt;&lt;property id=&quot;20300&quot; value=&quot;Slide 109 - &amp;quot;Health Department Site Visit Preparation Materials&amp;quot;&quot;/&gt;&lt;property id=&quot;20307&quot; value=&quot;1053&quot;/&gt;&lt;/object&gt;&lt;object type=&quot;3&quot; unique_id=&quot;10102&quot;&gt;&lt;property id=&quot;20148&quot; value=&quot;5&quot;/&gt;&lt;property id=&quot;20300&quot; value=&quot;Slide 110&quot;/&gt;&lt;property id=&quot;20307&quot; value=&quot;498&quot;/&gt;&lt;/object&gt;&lt;object type=&quot;3&quot; unique_id=&quot;10103&quot;&gt;&lt;property id=&quot;20148&quot; value=&quot;5&quot;/&gt;&lt;property id=&quot;20300&quot; value=&quot;Slide 111&quot;/&gt;&lt;property id=&quot;20307&quot; value=&quot;499&quot;/&gt;&lt;/object&gt;&lt;object type=&quot;3&quot; unique_id=&quot;10104&quot;&gt;&lt;property id=&quot;20148&quot; value=&quot;5&quot;/&gt;&lt;property id=&quot;20300&quot; value=&quot;Slide 118 - &amp;quot;What if our Recommendation is for Conditional Reaccreditation?&amp;quot;&quot;/&gt;&lt;property id=&quot;20307&quot; value=&quot;837&quot;/&gt;&lt;/object&gt;&lt;object type=&quot;3&quot; unique_id=&quot;10105&quot;&gt;&lt;property id=&quot;20148&quot; value=&quot;5&quot;/&gt;&lt;property id=&quot;20300&quot; value=&quot;Slide 119 - &amp;quot;Conditional Reaccreditation Recommendation Protocol&amp;quot;&quot;/&gt;&lt;property id=&quot;20307&quot; value=&quot;458&quot;/&gt;&lt;/object&gt;&lt;object type=&quot;3&quot; unique_id=&quot;10106&quot;&gt;&lt;property id=&quot;20148&quot; value=&quot;5&quot;/&gt;&lt;property id=&quot;20300&quot; value=&quot;Slide 113 - &amp;quot;Board Adjudication&amp;quot;&quot;/&gt;&lt;property id=&quot;20307&quot; value=&quot;750&quot;/&gt;&lt;/object&gt;&lt;object type=&quot;3&quot; unique_id=&quot;10107&quot;&gt;&lt;property id=&quot;20148&quot; value=&quot;5&quot;/&gt;&lt;property id=&quot;20300&quot; value=&quot;Slide 114 - &amp;quot;NCLHDA Board&amp;quot;&quot;/&gt;&lt;property id=&quot;20307&quot; value=&quot;752&quot;/&gt;&lt;/object&gt;&lt;object type=&quot;3&quot; unique_id=&quot;10108&quot;&gt;&lt;property id=&quot;20148&quot; value=&quot;5&quot;/&gt;&lt;property id=&quot;20300&quot; value=&quot;Slide 115 - &amp;quot;Review:  NCLHDA Board Structure&amp;quot;&quot;/&gt;&lt;property id=&quot;20307&quot; value=&quot;844&quot;/&gt;&lt;/object&gt;&lt;object type=&quot;3&quot; unique_id=&quot;10109&quot;&gt;&lt;property id=&quot;20148&quot; value=&quot;5&quot;/&gt;&lt;property id=&quot;20300&quot; value=&quot;Slide 116 - &amp;quot;What Happens at the Board Meeting?&amp;quot;&quot;/&gt;&lt;property id=&quot;20307&quot; value=&quot;754&quot;/&gt;&lt;/object&gt;&lt;object type=&quot;3&quot; unique_id=&quot;10110&quot;&gt;&lt;property id=&quot;20148&quot; value=&quot;5&quot;/&gt;&lt;property id=&quot;20300&quot; value=&quot;Slide 117 - &amp;quot;What Happens at a Board Meeting?&amp;quot;&quot;/&gt;&lt;property id=&quot;20307&quot; value=&quot;867&quot;/&gt;&lt;/object&gt;&lt;object type=&quot;3&quot; unique_id=&quot;10111&quot;&gt;&lt;property id=&quot;20148&quot; value=&quot;5&quot;/&gt;&lt;property id=&quot;20300&quot; value=&quot;Slide 120&quot;/&gt;&lt;property id=&quot;20307&quot; value=&quot;502&quot;/&gt;&lt;/object&gt;&lt;object type=&quot;3&quot; unique_id=&quot;10112&quot;&gt;&lt;property id=&quot;20148&quot; value=&quot;5&quot;/&gt;&lt;property id=&quot;20300&quot; value=&quot;Slide 145&quot;/&gt;&lt;property id=&quot;20307&quot; value=&quot;553&quot;/&gt;&lt;/object&gt;&lt;object type=&quot;3&quot; unique_id=&quot;10113&quot;&gt;&lt;property id=&quot;20148&quot; value=&quot;5&quot;/&gt;&lt;property id=&quot;20300&quot; value=&quot;Slide 146 - &amp;quot;Snapshot of 2019/2020&amp;quot;&quot;/&gt;&lt;property id=&quot;20307&quot; value=&quot;322&quot;/&gt;&lt;/object&gt;&lt;object type=&quot;3&quot; unique_id=&quot;10114&quot;&gt;&lt;property id=&quot;20148&quot; value=&quot;5&quot;/&gt;&lt;property id=&quot;20300&quot; value=&quot;Slide 147 - &amp;quot;Reaccredited with Honors&amp;quot;&quot;/&gt;&lt;property id=&quot;20307&quot; value=&quot;865&quot;/&gt;&lt;/object&gt;&lt;object type=&quot;3&quot; unique_id=&quot;10115&quot;&gt;&lt;property id=&quot;20148&quot; value=&quot;5&quot;/&gt;&lt;property id=&quot;20300&quot; value=&quot;Slide 148 - &amp;quot;Activities Not Met, 2011-2020&amp;quot;&quot;/&gt;&lt;property id=&quot;20307&quot; value=&quot;1057&quot;/&gt;&lt;/object&gt;&lt;object type=&quot;3&quot; unique_id=&quot;10116&quot;&gt;&lt;property id=&quot;20148&quot; value=&quot;5&quot;/&gt;&lt;property id=&quot;20300&quot; value=&quot;Slide 149 - &amp;quot;Commonly Missed Activities&amp;quot;&quot;/&gt;&lt;property id=&quot;20307&quot; value=&quot;503&quot;/&gt;&lt;/object&gt;&lt;object type=&quot;3&quot; unique_id=&quot;10117&quot;&gt;&lt;property id=&quot;20148&quot; value=&quot;5&quot;/&gt;&lt;property id=&quot;20300&quot; value=&quot;Slide 150 - &amp;quot;Suggestions for Quality Improvement&amp;quot;&quot;/&gt;&lt;property id=&quot;20307&quot; value=&quot;325&quot;/&gt;&lt;/object&gt;&lt;object type=&quot;3&quot; unique_id=&quot;10118&quot;&gt;&lt;property id=&quot;20148&quot; value=&quot;5&quot;/&gt;&lt;property id=&quot;20300&quot; value=&quot;Slide 151 - &amp;quot;Commonly Cited SQI Activities&amp;quot;&quot;/&gt;&lt;property id=&quot;20307&quot; value=&quot;326&quot;/&gt;&lt;/object&gt;&lt;object type=&quot;3&quot; unique_id=&quot;10119&quot;&gt;&lt;property id=&quot;20148&quot; value=&quot;5&quot;/&gt;&lt;property id=&quot;20300&quot; value=&quot;Slide 152 - &amp;quot;So … You Might Want to Pay Extra Attention to the Following:&amp;quot;&quot;/&gt;&lt;property id=&quot;20307&quot; value=&quot;327&quot;/&gt;&lt;/object&gt;&lt;object type=&quot;3&quot; unique_id=&quot;10120&quot;&gt;&lt;property id=&quot;20148&quot; value=&quot;5&quot;/&gt;&lt;property id=&quot;20300&quot; value=&quot;Slide 153 - &amp;quot;And … Always do the Following:&amp;quot;&quot;/&gt;&lt;property id=&quot;20307&quot; value=&quot;328&quot;/&gt;&lt;/object&gt;&lt;object type=&quot;3&quot; unique_id=&quot;10121&quot;&gt;&lt;property id=&quot;20148&quot; value=&quot;5&quot;/&gt;&lt;property id=&quot;20300&quot; value=&quot;Slide 154&quot;/&gt;&lt;property id=&quot;20307&quot; value=&quot;329&quot;/&gt;&lt;/object&gt;&lt;object type=&quot;3&quot; unique_id=&quot;10125&quot;&gt;&lt;property id=&quot;20148&quot; value=&quot;5&quot;/&gt;&lt;property id=&quot;20300&quot; value=&quot;Slide 155&quot;/&gt;&lt;property id=&quot;20307&quot; value=&quot;332&quot;/&gt;&lt;/object&gt;&lt;object type=&quot;3&quot; unique_id=&quot;10126&quot;&gt;&lt;property id=&quot;20148&quot; value=&quot;5&quot;/&gt;&lt;property id=&quot;20300&quot; value=&quot;Slide 156 - &amp;quot;What Affects Success of Your Local Accreditation Program?&amp;quot;&quot;/&gt;&lt;property id=&quot;20307&quot; value=&quot;505&quot;/&gt;&lt;/object&gt;&lt;object type=&quot;3&quot; unique_id=&quot;10127&quot;&gt;&lt;property id=&quot;20148&quot; value=&quot;5&quot;/&gt;&lt;property id=&quot;20300&quot; value=&quot;Slide 157 - &amp;quot;Agency Accreditation Coordinator&amp;quot;&quot;/&gt;&lt;property id=&quot;20307&quot; value=&quot;506&quot;/&gt;&lt;/object&gt;&lt;object type=&quot;3&quot; unique_id=&quot;10128&quot;&gt;&lt;property id=&quot;20148&quot; value=&quot;5&quot;/&gt;&lt;property id=&quot;20300&quot; value=&quot;Slide 158 - &amp;quot; Strategically Assign AAC Role&amp;quot;&quot;/&gt;&lt;property id=&quot;20307&quot; value=&quot;511&quot;/&gt;&lt;/object&gt;&lt;object type=&quot;3&quot; unique_id=&quot;10129&quot;&gt;&lt;property id=&quot;20148&quot; value=&quot;5&quot;/&gt;&lt;property id=&quot;20300&quot; value=&quot;Slide 159 - &amp;quot;Strongly Consider a Co-AAC Model&amp;quot;&quot;/&gt;&lt;property id=&quot;20307&quot; value=&quot;562&quot;/&gt;&lt;/object&gt;&lt;object type=&quot;3&quot; unique_id=&quot;10130&quot;&gt;&lt;property id=&quot;20148&quot; value=&quot;5&quot;/&gt;&lt;property id=&quot;20300&quot; value=&quot;Slide 160 - &amp;quot;Strongly Consider a Co-AAC Model&amp;quot;&quot;/&gt;&lt;property id=&quot;20307&quot; value=&quot;512&quot;/&gt;&lt;/object&gt;&lt;object type=&quot;3&quot; unique_id=&quot;10131&quot;&gt;&lt;property id=&quot;20148&quot; value=&quot;5&quot;/&gt;&lt;property id=&quot;20300&quot; value=&quot;Slide 161 - &amp;quot;Make it a Team Process&amp;quot;&quot;/&gt;&lt;property id=&quot;20307&quot; value=&quot;563&quot;/&gt;&lt;/object&gt;&lt;object type=&quot;3&quot; unique_id=&quot;10134&quot;&gt;&lt;property id=&quot;20148&quot; value=&quot;5&quot;/&gt;&lt;property id=&quot;20300&quot; value=&quot;Slide 164 - &amp;quot;Dashboard&amp;quot;&quot;/&gt;&lt;property id=&quot;20307&quot; value=&quot;868&quot;/&gt;&lt;/object&gt;&lt;object type=&quot;3&quot; unique_id=&quot;10135&quot;&gt;&lt;property id=&quot;20148&quot; value=&quot;5&quot;/&gt;&lt;property id=&quot;20300&quot; value=&quot;Slide 165 - &amp;quot;Institutionalize it as  Quality Improvement&amp;quot;&quot;/&gt;&lt;property id=&quot;20307&quot; value=&quot;514&quot;/&gt;&lt;/object&gt;&lt;object type=&quot;3&quot; unique_id=&quot;10136&quot;&gt;&lt;property id=&quot;20148&quot; value=&quot;5&quot;/&gt;&lt;property id=&quot;20300&quot; value=&quot;Slide 166 - &amp;quot;Have the Right Viewpoint&amp;quot;&quot;/&gt;&lt;property id=&quot;20307&quot; value=&quot;515&quot;/&gt;&lt;/object&gt;&lt;object type=&quot;3&quot; unique_id=&quot;10137&quot;&gt;&lt;property id=&quot;20148&quot; value=&quot;5&quot;/&gt;&lt;property id=&quot;20300&quot; value=&quot;Slide 167 - &amp;quot;Create a Supportive Culture&amp;quot;&quot;/&gt;&lt;property id=&quot;20307&quot; value=&quot;516&quot;/&gt;&lt;/object&gt;&lt;object type=&quot;3&quot; unique_id=&quot;10138&quot;&gt;&lt;property id=&quot;20148&quot; value=&quot;5&quot;/&gt;&lt;property id=&quot;20300&quot; value=&quot;Slide 168&quot;/&gt;&lt;property id=&quot;20307&quot; value=&quot;349&quot;/&gt;&lt;/object&gt;&lt;object type=&quot;3&quot; unique_id=&quot;10139&quot;&gt;&lt;property id=&quot;20148&quot; value=&quot;5&quot;/&gt;&lt;property id=&quot;20300&quot; value=&quot;Slide 169 - &amp;quot;Organization/Work Style&amp;quot;&quot;/&gt;&lt;property id=&quot;20307&quot; value=&quot;845&quot;/&gt;&lt;/object&gt;&lt;object type=&quot;3&quot; unique_id=&quot;10140&quot;&gt;&lt;property id=&quot;20148&quot; value=&quot;5&quot;/&gt;&lt;property id=&quot;20300&quot; value=&quot;Slide 170 - &amp;quot;Structure and Process&amp;quot;&quot;/&gt;&lt;property id=&quot;20307&quot; value=&quot;846&quot;/&gt;&lt;/object&gt;&lt;object type=&quot;3&quot; unique_id=&quot;10141&quot;&gt;&lt;property id=&quot;20148&quot; value=&quot;5&quot;/&gt;&lt;property id=&quot;20300&quot; value=&quot;Slide 171 - &amp;quot;AAC Organization&amp;quot;&quot;/&gt;&lt;property id=&quot;20307&quot; value=&quot;847&quot;/&gt;&lt;/object&gt;&lt;object type=&quot;3&quot; unique_id=&quot;10142&quot;&gt;&lt;property id=&quot;20148&quot; value=&quot;5&quot;/&gt;&lt;property id=&quot;20300&quot; value=&quot;Slide 172 - &amp;quot;Team Organization&amp;quot;&quot;/&gt;&lt;property id=&quot;20307&quot; value=&quot;848&quot;/&gt;&lt;/object&gt;&lt;object type=&quot;3&quot; unique_id=&quot;10143&quot;&gt;&lt;property id=&quot;20148&quot; value=&quot;5&quot;/&gt;&lt;property id=&quot;20300&quot; value=&quot;Slide 173 - &amp;quot;Team Organization&amp;quot;&quot;/&gt;&lt;property id=&quot;20307&quot; value=&quot;849&quot;/&gt;&lt;/object&gt;&lt;object type=&quot;3&quot; unique_id=&quot;10144&quot;&gt;&lt;property id=&quot;20148&quot; value=&quot;5&quot;/&gt;&lt;property id=&quot;20300&quot; value=&quot;Slide 174 - &amp;quot;Oversight&amp;quot;&quot;/&gt;&lt;property id=&quot;20307&quot; value=&quot;850&quot;/&gt;&lt;/object&gt;&lt;object type=&quot;3&quot; unique_id=&quot;10145&quot;&gt;&lt;property id=&quot;20148&quot; value=&quot;5&quot;/&gt;&lt;property id=&quot;20300&quot; value=&quot;Slide 175 - &amp;quot;Oversight&amp;quot;&quot;/&gt;&lt;property id=&quot;20307&quot; value=&quot;851&quot;/&gt;&lt;/object&gt;&lt;object type=&quot;3&quot; unique_id=&quot;10146&quot;&gt;&lt;property id=&quot;20148&quot; value=&quot;5&quot;/&gt;&lt;property id=&quot;20300&quot; value=&quot;Slide 176 - &amp;quot;Pitt County:  Accountability and Quality&amp;quot;&quot;/&gt;&lt;property id=&quot;20307&quot; value=&quot;375&quot;/&gt;&lt;/object&gt;&lt;object type=&quot;3&quot; unique_id=&quot;10148&quot;&gt;&lt;property id=&quot;20148&quot; value=&quot;5&quot;/&gt;&lt;property id=&quot;20300&quot; value=&quot;Slide 177 - &amp;quot;   What activities/things would you do for each of the following timepoints before your next site visit:   &amp;quot;&quot;/&gt;&lt;property id=&quot;20307&quot; value=&quot;377&quot;/&gt;&lt;/object&gt;&lt;object type=&quot;3&quot; unique_id=&quot;10149&quot;&gt;&lt;property id=&quot;20148&quot; value=&quot;5&quot;/&gt;&lt;property id=&quot;20300&quot; value=&quot;Slide 144&quot;/&gt;&lt;property id=&quot;20307&quot; value=&quot;378&quot;/&gt;&lt;/object&gt;&lt;object type=&quot;3&quot; unique_id=&quot;10150&quot;&gt;&lt;property id=&quot;20148&quot; value=&quot;5&quot;/&gt;&lt;property id=&quot;20300&quot; value=&quot;Slide 178&quot;/&gt;&lt;property id=&quot;20307&quot; value=&quot;572&quot;/&gt;&lt;/object&gt;&lt;object type=&quot;3&quot; unique_id=&quot;10151&quot;&gt;&lt;property id=&quot;20148&quot; value=&quot;5&quot;/&gt;&lt;property id=&quot;20300&quot; value=&quot;Slide 179 - &amp;quot;Accreditation Preparation Timeline&amp;quot;&quot;/&gt;&lt;property id=&quot;20307&quot; value=&quot;573&quot;/&gt;&lt;/object&gt;&lt;object type=&quot;3&quot; unique_id=&quot;10152&quot;&gt;&lt;property id=&quot;20148&quot; value=&quot;5&quot;/&gt;&lt;property id=&quot;20300&quot; value=&quot;Slide 180 - &amp;quot;Set Yourself Up for Success&amp;quot;&quot;/&gt;&lt;property id=&quot;20307&quot; value=&quot;574&quot;/&gt;&lt;/object&gt;&lt;object type=&quot;3&quot; unique_id=&quot;10153&quot;&gt;&lt;property id=&quot;20148&quot; value=&quot;5&quot;/&gt;&lt;property id=&quot;20300&quot; value=&quot;Slide 181 - &amp;quot;4 Months to Go&amp;quot;&quot;/&gt;&lt;property id=&quot;20307&quot; value=&quot;575&quot;/&gt;&lt;/object&gt;&lt;object type=&quot;3&quot; unique_id=&quot;10154&quot;&gt;&lt;property id=&quot;20148&quot; value=&quot;5&quot;/&gt;&lt;property id=&quot;20300&quot; value=&quot;Slide 182 - &amp;quot;4 Months Prior to the Site Visit&amp;quot;&quot;/&gt;&lt;property id=&quot;20307&quot; value=&quot;576&quot;/&gt;&lt;/object&gt;&lt;object type=&quot;3&quot; unique_id=&quot;10155&quot;&gt;&lt;property id=&quot;20148&quot; value=&quot;5&quot;/&gt;&lt;property id=&quot;20300&quot; value=&quot;Slide 183&quot;/&gt;&lt;property id=&quot;20307&quot; value=&quot;522&quot;/&gt;&lt;/object&gt;&lt;object type=&quot;3&quot; unique_id=&quot;10157&quot;&gt;&lt;property id=&quot;20148&quot; value=&quot;5&quot;/&gt;&lt;property id=&quot;20300&quot; value=&quot;Slide 184 - &amp;quot;1-2 Months to Go&amp;quot;&quot;/&gt;&lt;property id=&quot;20307&quot; value=&quot;577&quot;/&gt;&lt;/object&gt;&lt;object type=&quot;3&quot; unique_id=&quot;10158&quot;&gt;&lt;property id=&quot;20148&quot; value=&quot;5&quot;/&gt;&lt;property id=&quot;20300&quot; value=&quot;Slide 185 - &amp;quot;1-2 Months Prior&amp;quot;&quot;/&gt;&lt;property id=&quot;20307&quot; value=&quot;578&quot;/&gt;&lt;/object&gt;&lt;object type=&quot;3&quot; unique_id=&quot;10159&quot;&gt;&lt;property id=&quot;20148&quot; value=&quot;5&quot;/&gt;&lt;property id=&quot;20300&quot; value=&quot;Slide 186 - &amp;quot;1-2 Months Prior&amp;quot;&quot;/&gt;&lt;property id=&quot;20307&quot; value=&quot;579&quot;/&gt;&lt;/object&gt;&lt;object type=&quot;3&quot; unique_id=&quot;10160&quot;&gt;&lt;property id=&quot;20148&quot; value=&quot;5&quot;/&gt;&lt;property id=&quot;20300&quot; value=&quot;Slide 187 - &amp;quot;The Week of and Day Before&amp;quot;&quot;/&gt;&lt;property id=&quot;20307&quot; value=&quot;580&quot;/&gt;&lt;/object&gt;&lt;object type=&quot;3&quot; unique_id=&quot;10161&quot;&gt;&lt;property id=&quot;20148&quot; value=&quot;5&quot;/&gt;&lt;property id=&quot;20300&quot; value=&quot;Slide 188 - &amp;quot;The Week of and Day Before&amp;quot;&quot;/&gt;&lt;property id=&quot;20307&quot; value=&quot;581&quot;/&gt;&lt;/object&gt;&lt;object type=&quot;3&quot; unique_id=&quot;10162&quot;&gt;&lt;property id=&quot;20148&quot; value=&quot;5&quot;/&gt;&lt;property id=&quot;20300&quot; value=&quot;Slide 189 - &amp;quot;Site Visit Day&amp;quot;&quot;/&gt;&lt;property id=&quot;20307&quot; value=&quot;582&quot;/&gt;&lt;/object&gt;&lt;object type=&quot;3&quot; unique_id=&quot;10163&quot;&gt;&lt;property id=&quot;20148&quot; value=&quot;5&quot;/&gt;&lt;property id=&quot;20300&quot; value=&quot;Slide 190 - &amp;quot;Site Visit Day&amp;quot;&quot;/&gt;&lt;property id=&quot;20307&quot; value=&quot;583&quot;/&gt;&lt;/object&gt;&lt;object type=&quot;3&quot; unique_id=&quot;10164&quot;&gt;&lt;property id=&quot;20148&quot; value=&quot;5&quot;/&gt;&lt;property id=&quot;20300&quot; value=&quot;Slide 191 - &amp;quot;Get Prepared for Questions&amp;quot;&quot;/&gt;&lt;property id=&quot;20307&quot; value=&quot;584&quot;/&gt;&lt;/object&gt;&lt;object type=&quot;3&quot; unique_id=&quot;10165&quot;&gt;&lt;property id=&quot;20148&quot; value=&quot;5&quot;/&gt;&lt;property id=&quot;20300&quot; value=&quot;Slide 192 - &amp;quot;Track the Areas You Need to Focus on&amp;quot;&quot;/&gt;&lt;property id=&quot;20307&quot; value=&quot;585&quot;/&gt;&lt;/object&gt;&lt;object type=&quot;3&quot; unique_id=&quot;10166&quot;&gt;&lt;property id=&quot;20148&quot; value=&quot;5&quot;/&gt;&lt;property id=&quot;20300&quot; value=&quot;Slide 193 - &amp;quot;Personnel Records&amp;quot;&quot;/&gt;&lt;property id=&quot;20307&quot; value=&quot;530&quot;/&gt;&lt;/object&gt;&lt;object type=&quot;3&quot; unique_id=&quot;10167&quot;&gt;&lt;property id=&quot;20148&quot; value=&quot;5&quot;/&gt;&lt;property id=&quot;20300&quot; value=&quot;Slide 194 - &amp;quot;Who is Included?&amp;quot;&quot;/&gt;&lt;property id=&quot;20307&quot; value=&quot;778&quot;/&gt;&lt;/object&gt;&lt;object type=&quot;3&quot; unique_id=&quot;10168&quot;&gt;&lt;property id=&quot;20148&quot; value=&quot;5&quot;/&gt;&lt;property id=&quot;20300&quot; value=&quot;Slide 195 - &amp;quot;How to Provide?&amp;quot;&quot;/&gt;&lt;property id=&quot;20307&quot; value=&quot;779&quot;/&gt;&lt;/object&gt;&lt;object type=&quot;3&quot; unique_id=&quot;10169&quot;&gt;&lt;property id=&quot;20148&quot; value=&quot;5&quot;/&gt;&lt;property id=&quot;20300&quot; value=&quot;Slide 196 - &amp;quot;How is Sample Taken?&amp;quot;&quot;/&gt;&lt;property id=&quot;20307&quot; value=&quot;780&quot;/&gt;&lt;/object&gt;&lt;object type=&quot;3&quot; unique_id=&quot;10170&quot;&gt;&lt;property id=&quot;20148&quot; value=&quot;5&quot;/&gt;&lt;property id=&quot;20300&quot; value=&quot;Slide 197 - &amp;quot;What to Provide?&amp;quot;&quot;/&gt;&lt;property id=&quot;20307&quot; value=&quot;781&quot;/&gt;&lt;/object&gt;&lt;object type=&quot;3&quot; unique_id=&quot;10171&quot;&gt;&lt;property id=&quot;20148&quot; value=&quot;5&quot;/&gt;&lt;property id=&quot;20300&quot; value=&quot;Slide 198 - &amp;quot;What to Provide?&amp;quot;&quot;/&gt;&lt;property id=&quot;20307&quot; value=&quot;783&quot;/&gt;&lt;/object&gt;&lt;object type=&quot;3&quot; unique_id=&quot;10172&quot;&gt;&lt;property id=&quot;20148&quot; value=&quot;5&quot;/&gt;&lt;property id=&quot;20300&quot; value=&quot;Slide 199 - &amp;quot;Personnel Record Tips&amp;quot;&quot;/&gt;&lt;property id=&quot;20307&quot; value=&quot;782&quot;/&gt;&lt;/object&gt;&lt;object type=&quot;3&quot; unique_id=&quot;10176&quot;&gt;&lt;property id=&quot;20148&quot; value=&quot;5&quot;/&gt;&lt;property id=&quot;20300&quot; value=&quot;Slide 206 - &amp;quot;Website Highlights&amp;quot;&quot;/&gt;&lt;property id=&quot;20307&quot; value=&quot;655&quot;/&gt;&lt;/object&gt;&lt;object type=&quot;3&quot; unique_id=&quot;10177&quot;&gt;&lt;property id=&quot;20148&quot; value=&quot;5&quot;/&gt;&lt;property id=&quot;20300&quot; value=&quot;Slide 207&quot;/&gt;&lt;property id=&quot;20307&quot; value=&quot;657&quot;/&gt;&lt;/object&gt;&lt;object type=&quot;3&quot; unique_id=&quot;10178&quot;&gt;&lt;property id=&quot;20148&quot; value=&quot;5&quot;/&gt;&lt;property id=&quot;20300&quot; value=&quot;Slide 208&quot;/&gt;&lt;property id=&quot;20307&quot; value=&quot;658&quot;/&gt;&lt;/object&gt;&lt;object type=&quot;3&quot; unique_id=&quot;10179&quot;&gt;&lt;property id=&quot;20148&quot; value=&quot;5&quot;/&gt;&lt;property id=&quot;20300&quot; value=&quot;Slide 209 - &amp;quot;NCLHDaccreditation.unc.edu&amp;quot;&quot;/&gt;&lt;property id=&quot;20307&quot; value=&quot;659&quot;/&gt;&lt;/object&gt;&lt;object type=&quot;3&quot; unique_id=&quot;10181&quot;&gt;&lt;property id=&quot;20148&quot; value=&quot;5&quot;/&gt;&lt;property id=&quot;20300&quot; value=&quot;Slide 210 - &amp;quot;Operational Guidelines&amp;quot;&quot;/&gt;&lt;property id=&quot;20307&quot; value=&quot;438&quot;/&gt;&lt;/object&gt;&lt;object type=&quot;3&quot; unique_id=&quot;10182&quot;&gt;&lt;property id=&quot;20148&quot; value=&quot;5&quot;/&gt;&lt;property id=&quot;20300&quot; value=&quot;Slide 211 - &amp;quot;Operational Guidelines&amp;quot;&quot;/&gt;&lt;property id=&quot;20307&quot; value=&quot;661&quot;/&gt;&lt;/object&gt;&lt;object type=&quot;3&quot; unique_id=&quot;10183&quot;&gt;&lt;property id=&quot;20148&quot; value=&quot;5&quot;/&gt;&lt;property id=&quot;20300&quot; value=&quot;Slide 212 - &amp;quot;What is Microsoft Teams?&amp;quot;&quot;/&gt;&lt;property id=&quot;20307&quot; value=&quot;258&quot;/&gt;&lt;/object&gt;&lt;object type=&quot;3&quot; unique_id=&quot;10184&quot;&gt;&lt;property id=&quot;20148&quot; value=&quot;5&quot;/&gt;&lt;property id=&quot;20300&quot; value=&quot;Slide 213&quot;/&gt;&lt;property id=&quot;20307&quot; value=&quot;667&quot;/&gt;&lt;/object&gt;&lt;object type=&quot;3&quot; unique_id=&quot;10185&quot;&gt;&lt;property id=&quot;20148&quot; value=&quot;5&quot;/&gt;&lt;property id=&quot;20300&quot; value=&quot;Slide 214 - &amp;quot;AAC Advisory Council&amp;quot;&quot;/&gt;&lt;property id=&quot;20307&quot; value=&quot;643&quot;/&gt;&lt;/object&gt;&lt;object type=&quot;3&quot; unique_id=&quot;10186&quot;&gt;&lt;property id=&quot;20148&quot; value=&quot;5&quot;/&gt;&lt;property id=&quot;20300&quot; value=&quot;Slide 215 - &amp;quot;NCLHDA Regional Workgroups&amp;quot;&quot;/&gt;&lt;property id=&quot;20307&quot; value=&quot;787&quot;/&gt;&lt;/object&gt;&lt;object type=&quot;3&quot; unique_id=&quot;10187&quot;&gt;&lt;property id=&quot;20148&quot; value=&quot;5&quot;/&gt;&lt;property id=&quot;20300&quot; value=&quot;Slide 216 - &amp;quot;Monthly Highlight Emails&amp;quot;&quot;/&gt;&lt;property id=&quot;20307&quot; value=&quot;427&quot;/&gt;&lt;/object&gt;&lt;object type=&quot;3&quot; unique_id=&quot;10188&quot;&gt;&lt;property id=&quot;20148&quot; value=&quot;5&quot;/&gt;&lt;property id=&quot;20300&quot; value=&quot;Slide 217 - &amp;quot;Annual Report&amp;quot;&quot;/&gt;&lt;property id=&quot;20307&quot; value=&quot;668&quot;/&gt;&lt;/object&gt;&lt;object type=&quot;3&quot; unique_id=&quot;10189&quot;&gt;&lt;property id=&quot;20148&quot; value=&quot;5&quot;/&gt;&lt;property id=&quot;20300&quot; value=&quot;Slide 218 - &amp;quot;Accreditation 101: New AAC Bi-annual Training&amp;quot;&quot;/&gt;&lt;property id=&quot;20307&quot; value=&quot;286&quot;/&gt;&lt;/object&gt;&lt;object type=&quot;3&quot; unique_id=&quot;10190&quot;&gt;&lt;property id=&quot;20148&quot; value=&quot;5&quot;/&gt;&lt;property id=&quot;20300&quot; value=&quot;Slide 219 - &amp;quot;Annual Skills-building Workshop&amp;quot;&quot;/&gt;&lt;property id=&quot;20307&quot; value=&quot;279&quot;/&gt;&lt;/object&gt;&lt;object type=&quot;3&quot; unique_id=&quot;10191&quot;&gt;&lt;property id=&quot;20148&quot; value=&quot;5&quot;/&gt;&lt;property id=&quot;20300&quot; value=&quot;Slide 220 - &amp;quot;Etc.&amp;quot;&quot;/&gt;&lt;property id=&quot;20307&quot; value=&quot;405&quot;/&gt;&lt;/object&gt;&lt;object type=&quot;3&quot; unique_id=&quot;10192&quot;&gt;&lt;property id=&quot;20148&quot; value=&quot;5&quot;/&gt;&lt;property id=&quot;20300&quot; value=&quot;Slide 221 - &amp;quot;Archived Trainings&amp;quot;&quot;/&gt;&lt;property id=&quot;20307&quot; value=&quot;455&quot;/&gt;&lt;/object&gt;&lt;object type=&quot;3&quot; unique_id=&quot;10193&quot;&gt;&lt;property id=&quot;20148&quot; value=&quot;5&quot;/&gt;&lt;property id=&quot;20300&quot; value=&quot;Slide 222 - &amp;quot;Keep Updated!&amp;quot;&quot;/&gt;&lt;property id=&quot;20307&quot; value=&quot;456&quot;/&gt;&lt;/object&gt;&lt;object type=&quot;3&quot; unique_id=&quot;10194&quot;&gt;&lt;property id=&quot;20148&quot; value=&quot;5&quot;/&gt;&lt;property id=&quot;20300&quot; value=&quot;Slide 223&quot;/&gt;&lt;property id=&quot;20307&quot; value=&quot;368&quot;/&gt;&lt;/object&gt;&lt;object type=&quot;3&quot; unique_id=&quot;10195&quot;&gt;&lt;property id=&quot;20148&quot; value=&quot;5&quot;/&gt;&lt;property id=&quot;20300&quot; value=&quot;Slide 224&quot;/&gt;&lt;property id=&quot;20307&quot; value=&quot;454&quot;/&gt;&lt;/object&gt;&lt;object type=&quot;3&quot; unique_id=&quot;10196&quot;&gt;&lt;property id=&quot;20148&quot; value=&quot;5&quot;/&gt;&lt;property id=&quot;20300&quot; value=&quot;Slide 225&quot;/&gt;&lt;property id=&quot;20307&quot; value=&quot;411&quot;/&gt;&lt;/object&gt;&lt;object type=&quot;3&quot; unique_id=&quot;10197&quot;&gt;&lt;property id=&quot;20148&quot; value=&quot;5&quot;/&gt;&lt;property id=&quot;20300&quot; value=&quot;Slide 226 - &amp;quot;   &amp;quot;&quot;/&gt;&lt;property id=&quot;20307&quot; value=&quot;440&quot;/&gt;&lt;/object&gt;&lt;object type=&quot;3&quot; unique_id=&quot;12954&quot;&gt;&lt;property id=&quot;20148&quot; value=&quot;5&quot;/&gt;&lt;property id=&quot;20300&quot; value=&quot;Slide 4&quot;/&gt;&lt;property id=&quot;20307&quot; value=&quot;1061&quot;/&gt;&lt;/object&gt;&lt;object type=&quot;3&quot; unique_id=&quot;12955&quot;&gt;&lt;property id=&quot;20148&quot; value=&quot;5&quot;/&gt;&lt;property id=&quot;20300&quot; value=&quot;Slide 59 - &amp;quot;Standards&amp;quot;&quot;/&gt;&lt;property id=&quot;20307&quot; value=&quot;442&quot;/&gt;&lt;/object&gt;&lt;object type=&quot;3&quot; unique_id=&quot;12956&quot;&gt;&lt;property id=&quot;20148&quot; value=&quot;5&quot;/&gt;&lt;property id=&quot;20300&quot; value=&quot;Slide 60 - &amp;quot;Standards&amp;quot;&quot;/&gt;&lt;property id=&quot;20307&quot; value=&quot;1063&quot;/&gt;&lt;/object&gt;&lt;object type=&quot;3&quot; unique_id=&quot;215256&quot;&gt;&lt;property id=&quot;20148&quot; value=&quot;5&quot;/&gt;&lt;property id=&quot;20300&quot; value=&quot;Slide 15 - &amp;quot;Accreditation?&amp;quot;&quot;/&gt;&lt;property id=&quot;20307&quot; value=&quot;1301&quot;/&gt;&lt;/object&gt;&lt;object type=&quot;3&quot; unique_id=&quot;215257&quot;&gt;&lt;property id=&quot;20148&quot; value=&quot;5&quot;/&gt;&lt;property id=&quot;20300&quot; value=&quot;Slide 18 - &amp;quot;NCLHD Accreditation&amp;quot;&quot;/&gt;&lt;property id=&quot;20307&quot; value=&quot;1303&quot;/&gt;&lt;/object&gt;&lt;object type=&quot;3&quot; unique_id=&quot;215258&quot;&gt;&lt;property id=&quot;20148&quot; value=&quot;5&quot;/&gt;&lt;property id=&quot;20300&quot; value=&quot;Slide 19 - &amp;quot;How did we get here?&amp;quot;&quot;/&gt;&lt;property id=&quot;20307&quot; value=&quot;1249&quot;/&gt;&lt;/object&gt;&lt;object type=&quot;3&quot; unique_id=&quot;215259&quot;&gt;&lt;property id=&quot;20148&quot; value=&quot;5&quot;/&gt;&lt;property id=&quot;20300&quot; value=&quot;Slide 20 - &amp;quot;How did we get here?&amp;quot;&quot;/&gt;&lt;property id=&quot;20307&quot; value=&quot;1250&quot;/&gt;&lt;/object&gt;&lt;object type=&quot;3&quot; unique_id=&quot;215260&quot;&gt;&lt;property id=&quot;20148&quot; value=&quot;5&quot;/&gt;&lt;property id=&quot;20300&quot; value=&quot;Slide 21 - &amp;quot;How did we get here?&amp;quot;&quot;/&gt;&lt;property id=&quot;20307&quot; value=&quot;1253&quot;/&gt;&lt;/object&gt;&lt;object type=&quot;3&quot; unique_id=&quot;215261&quot;&gt;&lt;property id=&quot;20148&quot; value=&quot;5&quot;/&gt;&lt;property id=&quot;20300&quot; value=&quot;Slide 22 - &amp;quot;How did we get here?&amp;quot;&quot;/&gt;&lt;property id=&quot;20307&quot; value=&quot;1252&quot;/&gt;&lt;/object&gt;&lt;object type=&quot;3&quot; unique_id=&quot;215262&quot;&gt;&lt;property id=&quot;20148&quot; value=&quot;5&quot;/&gt;&lt;property id=&quot;20300&quot; value=&quot;Slide 23 - &amp;quot;How did we get here?&amp;quot;&quot;/&gt;&lt;property id=&quot;20307&quot; value=&quot;1255&quot;/&gt;&lt;/object&gt;&lt;object type=&quot;3&quot; unique_id=&quot;215263&quot;&gt;&lt;property id=&quot;20148&quot; value=&quot;5&quot;/&gt;&lt;property id=&quot;20300&quot; value=&quot;Slide 24 - &amp;quot;How did we get here?&amp;quot;&quot;/&gt;&lt;property id=&quot;20307&quot; value=&quot;1256&quot;/&gt;&lt;/object&gt;&lt;object type=&quot;3&quot; unique_id=&quot;215264&quot;&gt;&lt;property id=&quot;20148&quot; value=&quot;5&quot;/&gt;&lt;property id=&quot;20300&quot; value=&quot;Slide 25 - &amp;quot;How did we get here?&amp;quot;&quot;/&gt;&lt;property id=&quot;20307&quot; value=&quot;1257&quot;/&gt;&lt;/object&gt;&lt;object type=&quot;3&quot; unique_id=&quot;215265&quot;&gt;&lt;property id=&quot;20148&quot; value=&quot;5&quot;/&gt;&lt;property id=&quot;20300&quot; value=&quot;Slide 26 - &amp;quot;North Carolina Law &amp;quot;&quot;/&gt;&lt;property id=&quot;20307&quot; value=&quot;1258&quot;/&gt;&lt;/object&gt;&lt;object type=&quot;3&quot; unique_id=&quot;215266&quot;&gt;&lt;property id=&quot;20148&quot; value=&quot;5&quot;/&gt;&lt;property id=&quot;20300&quot; value=&quot;Slide 27&quot;/&gt;&lt;property id=&quot;20307&quot; value=&quot;1259&quot;/&gt;&lt;/object&gt;&lt;object type=&quot;3&quot; unique_id=&quot;215267&quot;&gt;&lt;property id=&quot;20148&quot; value=&quot;5&quot;/&gt;&lt;property id=&quot;20300&quot; value=&quot;Slide 28 - &amp;quot;How did we get here?&amp;quot;&quot;/&gt;&lt;property id=&quot;20307&quot; value=&quot;1260&quot;/&gt;&lt;/object&gt;&lt;object type=&quot;3&quot; unique_id=&quot;215268&quot;&gt;&lt;property id=&quot;20148&quot; value=&quot;5&quot;/&gt;&lt;property id=&quot;20300&quot; value=&quot;Slide 29 - &amp;quot;How did we get here?&amp;quot;&quot;/&gt;&lt;property id=&quot;20307&quot; value=&quot;1261&quot;/&gt;&lt;/object&gt;&lt;object type=&quot;3&quot; unique_id=&quot;215269&quot;&gt;&lt;property id=&quot;20148&quot; value=&quot;5&quot;/&gt;&lt;property id=&quot;20300&quot; value=&quot;Slide 30 - &amp;quot;How did we get here?&amp;quot;&quot;/&gt;&lt;property id=&quot;20307&quot; value=&quot;1262&quot;/&gt;&lt;/object&gt;&lt;object type=&quot;3&quot; unique_id=&quot;215270&quot;&gt;&lt;property id=&quot;20148&quot; value=&quot;5&quot;/&gt;&lt;property id=&quot;20300&quot; value=&quot;Slide 31 - &amp;quot;How did we get here?&amp;quot;&quot;/&gt;&lt;property id=&quot;20307&quot; value=&quot;1263&quot;/&gt;&lt;/object&gt;&lt;object type=&quot;3&quot; unique_id=&quot;215271&quot;&gt;&lt;property id=&quot;20148&quot; value=&quot;5&quot;/&gt;&lt;property id=&quot;20300&quot; value=&quot;Slide 32 - &amp;quot;How did we get here?&amp;quot;&quot;/&gt;&lt;property id=&quot;20307&quot; value=&quot;1264&quot;/&gt;&lt;/object&gt;&lt;object type=&quot;3&quot; unique_id=&quot;215272&quot;&gt;&lt;property id=&quot;20148&quot; value=&quot;5&quot;/&gt;&lt;property id=&quot;20300&quot; value=&quot;Slide 33 - &amp;quot;How did we get here?&amp;quot;&quot;/&gt;&lt;property id=&quot;20307&quot; value=&quot;1291&quot;/&gt;&lt;/object&gt;&lt;object type=&quot;3&quot; unique_id=&quot;215273&quot;&gt;&lt;property id=&quot;20148&quot; value=&quot;5&quot;/&gt;&lt;property id=&quot;20300&quot; value=&quot;Slide 34 - &amp;quot;How did we get here?&amp;quot;&quot;/&gt;&lt;property id=&quot;20307&quot; value=&quot;1293&quot;/&gt;&lt;/object&gt;&lt;object type=&quot;3&quot; unique_id=&quot;215274&quot;&gt;&lt;property id=&quot;20148&quot; value=&quot;5&quot;/&gt;&lt;property id=&quot;20300&quot; value=&quot;Slide 35 - &amp;quot;How did we get here?&amp;quot;&quot;/&gt;&lt;property id=&quot;20307&quot; value=&quot;1294&quot;/&gt;&lt;/object&gt;&lt;object type=&quot;3&quot; unique_id=&quot;215275&quot;&gt;&lt;property id=&quot;20148&quot; value=&quot;5&quot;/&gt;&lt;property id=&quot;20300&quot; value=&quot;Slide 36 - &amp;quot;How did we get here?&amp;quot;&quot;/&gt;&lt;property id=&quot;20307&quot; value=&quot;1268&quot;/&gt;&lt;/object&gt;&lt;object type=&quot;3&quot; unique_id=&quot;215276&quot;&gt;&lt;property id=&quot;20148&quot; value=&quot;5&quot;/&gt;&lt;property id=&quot;20300&quot; value=&quot;Slide 37 - &amp;quot;How did we get here?&amp;quot;&quot;/&gt;&lt;property id=&quot;20307&quot; value=&quot;1269&quot;/&gt;&lt;/object&gt;&lt;object type=&quot;3&quot; unique_id=&quot;215277&quot;&gt;&lt;property id=&quot;20148&quot; value=&quot;5&quot;/&gt;&lt;property id=&quot;20300&quot; value=&quot;Slide 38 - &amp;quot;How did we get here?&amp;quot;&quot;/&gt;&lt;property id=&quot;20307&quot; value=&quot;1270&quot;/&gt;&lt;/object&gt;&lt;object type=&quot;3&quot; unique_id=&quot;215278&quot;&gt;&lt;property id=&quot;20148&quot; value=&quot;5&quot;/&gt;&lt;property id=&quot;20300&quot; value=&quot;Slide 39 - &amp;quot;How did we get here?&amp;quot;&quot;/&gt;&lt;property id=&quot;20307&quot; value=&quot;1271&quot;/&gt;&lt;/object&gt;&lt;object type=&quot;3&quot; unique_id=&quot;215279&quot;&gt;&lt;property id=&quot;20148&quot; value=&quot;5&quot;/&gt;&lt;property id=&quot;20300&quot; value=&quot;Slide 40 - &amp;quot;How did we get here?&amp;quot;&quot;/&gt;&lt;property id=&quot;20307&quot; value=&quot;1295&quot;/&gt;&lt;/object&gt;&lt;object type=&quot;3&quot; unique_id=&quot;215280&quot;&gt;&lt;property id=&quot;20148&quot; value=&quot;5&quot;/&gt;&lt;property id=&quot;20300&quot; value=&quot;Slide 41 - &amp;quot;How did we get here?&amp;quot;&quot;/&gt;&lt;property id=&quot;20307&quot; value=&quot;1296&quot;/&gt;&lt;/object&gt;&lt;object type=&quot;3&quot; unique_id=&quot;215281&quot;&gt;&lt;property id=&quot;20148&quot; value=&quot;5&quot;/&gt;&lt;property id=&quot;20300&quot; value=&quot;Slide 42 - &amp;quot;How did we get here?&amp;quot;&quot;/&gt;&lt;property id=&quot;20307&quot; value=&quot;1297&quot;/&gt;&lt;/object&gt;&lt;object type=&quot;3&quot; unique_id=&quot;215282&quot;&gt;&lt;property id=&quot;20148&quot; value=&quot;5&quot;/&gt;&lt;property id=&quot;20300&quot; value=&quot;Slide 43 - &amp;quot;How did we get here?&amp;quot;&quot;/&gt;&lt;property id=&quot;20307&quot; value=&quot;1298&quot;/&gt;&lt;/object&gt;&lt;object type=&quot;3&quot; unique_id=&quot;215283&quot;&gt;&lt;property id=&quot;20148&quot; value=&quot;5&quot;/&gt;&lt;property id=&quot;20300&quot; value=&quot;Slide 44 - &amp;quot;Where are we going?&amp;quot;&quot;/&gt;&lt;property id=&quot;20307&quot; value=&quot;1299&quot;/&gt;&lt;/object&gt;&lt;object type=&quot;3&quot; unique_id=&quot;215284&quot;&gt;&lt;property id=&quot;20148&quot; value=&quot;5&quot;/&gt;&lt;property id=&quot;20300&quot; value=&quot;Slide 45 - &amp;quot;Where are we going?&amp;quot;&quot;/&gt;&lt;property id=&quot;20307&quot; value=&quot;1300&quot;/&gt;&lt;/object&gt;&lt;object type=&quot;3&quot; unique_id=&quot;215285&quot;&gt;&lt;property id=&quot;20148&quot; value=&quot;5&quot;/&gt;&lt;property id=&quot;20300&quot; value=&quot;Slide 75 - &amp;quot;2020 NCLHD Accreditation Annual Survey Says…&amp;quot;&quot;/&gt;&lt;property id=&quot;20307&quot; value=&quot;1304&quot;/&gt;&lt;/object&gt;&lt;object type=&quot;3&quot; unique_id=&quot;215286&quot;&gt;&lt;property id=&quot;20148&quot; value=&quot;5&quot;/&gt;&lt;property id=&quot;20300&quot; value=&quot;Slide 54 - &amp;quot;NCLHDA Board&amp;quot;&quot;/&gt;&lt;property id=&quot;20307&quot; value=&quot;800&quot;/&gt;&lt;/object&gt;&lt;object type=&quot;3&quot; unique_id=&quot;218121&quot;&gt;&lt;property id=&quot;20148&quot; value=&quot;5&quot;/&gt;&lt;property id=&quot;20300&quot; value=&quot;Slide 47 - &amp;quot;North Carolina Law &amp;quot;&quot;/&gt;&lt;property id=&quot;20307&quot; value=&quot;1306&quot;/&gt;&lt;/object&gt;&lt;object type=&quot;3&quot; unique_id=&quot;218122&quot;&gt;&lt;property id=&quot;20148&quot; value=&quot;5&quot;/&gt;&lt;property id=&quot;20300&quot; value=&quot;Slide 55 - &amp;quot;North Carolina Law &amp;quot;&quot;/&gt;&lt;property id=&quot;20307&quot; value=&quot;1307&quot;/&gt;&lt;/object&gt;&lt;object type=&quot;3&quot; unique_id=&quot;218123&quot;&gt;&lt;property id=&quot;20148&quot; value=&quot;5&quot;/&gt;&lt;property id=&quot;20300&quot; value=&quot;Slide 61 - &amp;quot;Overall Goal of Changes:&amp;quot;&quot;/&gt;&lt;property id=&quot;20307&quot; value=&quot;1311&quot;/&gt;&lt;/object&gt;&lt;object type=&quot;3&quot; unique_id=&quot;218124&quot;&gt;&lt;property id=&quot;20148&quot; value=&quot;5&quot;/&gt;&lt;property id=&quot;20300&quot; value=&quot;Slide 62&quot;/&gt;&lt;property id=&quot;20307&quot; value=&quot;1309&quot;/&gt;&lt;/object&gt;&lt;object type=&quot;3&quot; unique_id=&quot;218126&quot;&gt;&lt;property id=&quot;20148&quot; value=&quot;5&quot;/&gt;&lt;property id=&quot;20300&quot; value=&quot;Slide 142 - &amp;quot;Comments from the 2020 Annual NCLHD Accreditation Survey - Dashboard&amp;quot;&quot;/&gt;&lt;property id=&quot;20307&quot; value=&quot;1312&quot;/&gt;&lt;/object&gt;&lt;object type=&quot;3&quot; unique_id=&quot;221024&quot;&gt;&lt;property id=&quot;20148&quot; value=&quot;5&quot;/&gt;&lt;property id=&quot;20300&quot; value=&quot;Slide 79&quot;/&gt;&lt;property id=&quot;20307&quot; value=&quot;1314&quot;/&gt;&lt;/object&gt;&lt;object type=&quot;3&quot; unique_id=&quot;221025&quot;&gt;&lt;property id=&quot;20148&quot; value=&quot;5&quot;/&gt;&lt;property id=&quot;20300&quot; value=&quot;Slide 81&quot;/&gt;&lt;property id=&quot;20307&quot; value=&quot;1315&quot;/&gt;&lt;/object&gt;&lt;object type=&quot;3&quot; unique_id=&quot;221027&quot;&gt;&lt;property id=&quot;20148&quot; value=&quot;5&quot;/&gt;&lt;property id=&quot;20300&quot; value=&quot;Slide 83 - &amp;quot;Standards&amp;quot;&quot;/&gt;&lt;property id=&quot;20307&quot; value=&quot;1317&quot;/&gt;&lt;/object&gt;&lt;object type=&quot;3&quot; unique_id=&quot;221028&quot;&gt;&lt;property id=&quot;20148&quot; value=&quot;5&quot;/&gt;&lt;property id=&quot;20300&quot; value=&quot;Slide 84&quot;/&gt;&lt;property id=&quot;20307&quot; value=&quot;731&quot;/&gt;&lt;/object&gt;&lt;object type=&quot;3&quot; unique_id=&quot;221029&quot;&gt;&lt;property id=&quot;20148&quot; value=&quot;5&quot;/&gt;&lt;property id=&quot;20300&quot; value=&quot;Slide 93&quot;/&gt;&lt;property id=&quot;20307&quot; value=&quot;1318&quot;/&gt;&lt;/object&gt;&lt;object type=&quot;3&quot; unique_id=&quot;221030&quot;&gt;&lt;property id=&quot;20148&quot; value=&quot;5&quot;/&gt;&lt;property id=&quot;20300&quot; value=&quot;Slide 96 - &amp;quot;Site Visit Team&amp;quot;&quot;/&gt;&lt;property id=&quot;20307&quot; value=&quot;1319&quot;/&gt;&lt;/object&gt;&lt;object type=&quot;3&quot; unique_id=&quot;221031&quot;&gt;&lt;property id=&quot;20148&quot; value=&quot;5&quot;/&gt;&lt;property id=&quot;20300&quot; value=&quot;Slide 112&quot;/&gt;&lt;property id=&quot;20307&quot; value=&quot;1320&quot;/&gt;&lt;/object&gt;&lt;object type=&quot;3&quot; unique_id=&quot;223547&quot;&gt;&lt;property id=&quot;20148&quot; value=&quot;5&quot;/&gt;&lt;property id=&quot;20300&quot; value=&quot;Slide 46 - &amp;quot;In summary&amp;quot;&quot;/&gt;&lt;property id=&quot;20307&quot; value=&quot;1322&quot;/&gt;&lt;/object&gt;&lt;object type=&quot;3&quot; unique_id=&quot;223548&quot;&gt;&lt;property id=&quot;20148&quot; value=&quot;5&quot;/&gt;&lt;property id=&quot;20300&quot; value=&quot;Slide 73 - &amp;quot;2020 NCLHD Accreditation Annual Survey Says….&amp;quot;&quot;/&gt;&lt;property id=&quot;20307&quot; value=&quot;1323&quot;/&gt;&lt;/object&gt;&lt;object type=&quot;3&quot; unique_id=&quot;227883&quot;&gt;&lt;property id=&quot;20148&quot; value=&quot;5&quot;/&gt;&lt;property id=&quot;20300&quot; value=&quot;Slide 66&quot;/&gt;&lt;property id=&quot;20307&quot; value=&quot;1325&quot;/&gt;&lt;/object&gt;&lt;object type=&quot;3&quot; unique_id=&quot;227884&quot;&gt;&lt;property id=&quot;20148&quot; value=&quot;5&quot;/&gt;&lt;property id=&quot;20300&quot; value=&quot;Slide 78&quot;/&gt;&lt;property id=&quot;20307&quot; value=&quot;1324&quot;/&gt;&lt;/object&gt;&lt;object type=&quot;3&quot; unique_id=&quot;227885&quot;&gt;&lt;property id=&quot;20148&quot; value=&quot;5&quot;/&gt;&lt;property id=&quot;20300&quot; value=&quot;Slide 80&quot;/&gt;&lt;property id=&quot;20307&quot; value=&quot;1327&quot;/&gt;&lt;/object&gt;&lt;object type=&quot;3&quot; unique_id=&quot;227886&quot;&gt;&lt;property id=&quot;20148&quot; value=&quot;5&quot;/&gt;&lt;property id=&quot;20300&quot; value=&quot;Slide 85&quot;/&gt;&lt;property id=&quot;20307&quot; value=&quot;1329&quot;/&gt;&lt;/object&gt;&lt;object type=&quot;3&quot; unique_id=&quot;227887&quot;&gt;&lt;property id=&quot;20148&quot; value=&quot;5&quot;/&gt;&lt;property id=&quot;20300&quot; value=&quot;Slide 98 - &amp;quot;Accreditation Administrator&amp;quot;&quot;/&gt;&lt;property id=&quot;20307&quot; value=&quot;797&quot;/&gt;&lt;/object&gt;&lt;object type=&quot;3&quot; unique_id=&quot;227888&quot;&gt;&lt;property id=&quot;20148&quot; value=&quot;5&quot;/&gt;&lt;property id=&quot;20300&quot; value=&quot;Slide 99 - &amp;quot;Site Visit Coordinator&amp;quot;&quot;/&gt;&lt;property id=&quot;20307&quot; value=&quot;720&quot;/&gt;&lt;/object&gt;&lt;object type=&quot;3&quot; unique_id=&quot;227889&quot;&gt;&lt;property id=&quot;20148&quot; value=&quot;5&quot;/&gt;&lt;property id=&quot;20300&quot; value=&quot;Slide 100 - &amp;quot;Site Visitors &amp;quot;&quot;/&gt;&lt;property id=&quot;20307&quot; value=&quot;719&quot;/&gt;&lt;/object&gt;&lt;object type=&quot;3&quot; unique_id=&quot;227890&quot;&gt;&lt;property id=&quot;20148&quot; value=&quot;5&quot;/&gt;&lt;property id=&quot;20300&quot; value=&quot;Slide 101 - &amp;quot;Site Visitors &amp;quot;&quot;/&gt;&lt;property id=&quot;20307&quot; value=&quot;775&quot;/&gt;&lt;/object&gt;&lt;object type=&quot;3&quot; unique_id=&quot;227891&quot;&gt;&lt;property id=&quot;20148&quot; value=&quot;5&quot;/&gt;&lt;property id=&quot;20300&quot; value=&quot;Slide 102&quot;/&gt;&lt;property id=&quot;20307&quot; value=&quot;482&quot;/&gt;&lt;/object&gt;&lt;object type=&quot;3&quot; unique_id=&quot;231295&quot;&gt;&lt;property id=&quot;20148&quot; value=&quot;5&quot;/&gt;&lt;property id=&quot;20300&quot; value=&quot;Slide 121&quot;/&gt;&lt;property id=&quot;20307&quot; value=&quot;1332&quot;/&gt;&lt;/object&gt;&lt;object type=&quot;3&quot; unique_id=&quot;231296&quot;&gt;&lt;property id=&quot;20148&quot; value=&quot;5&quot;/&gt;&lt;property id=&quot;20300&quot; value=&quot;Slide 125 - &amp;quot;Health Departments can…..&amp;quot;&quot;/&gt;&lt;property id=&quot;20307&quot; value=&quot;931&quot;/&gt;&lt;/object&gt;&lt;object type=&quot;3&quot; unique_id=&quot;231297&quot;&gt;&lt;property id=&quot;20148&quot; value=&quot;5&quot;/&gt;&lt;property id=&quot;20300&quot; value=&quot;Slide 127 - &amp;quot;Additional Users&amp;quot;&quot;/&gt;&lt;property id=&quot;20307&quot; value=&quot;1203&quot;/&gt;&lt;/object&gt;&lt;object type=&quot;3&quot; unique_id=&quot;231298&quot;&gt;&lt;property id=&quot;20148&quot; value=&quot;5&quot;/&gt;&lt;property id=&quot;20300&quot; value=&quot;Slide 128 - &amp;quot;User Types - Permissions&amp;quot;&quot;/&gt;&lt;property id=&quot;20307&quot; value=&quot;324&quot;/&gt;&lt;/object&gt;&lt;object type=&quot;3&quot; unique_id=&quot;231299&quot;&gt;&lt;property id=&quot;20148&quot; value=&quot;5&quot;/&gt;&lt;property id=&quot;20300&quot; value=&quot;Slide 129 - &amp;quot;User Types - Permissions&amp;quot;&quot;/&gt;&lt;property id=&quot;20307&quot; value=&quot;1006&quot;/&gt;&lt;/object&gt;&lt;object type=&quot;3&quot; unique_id=&quot;231300&quot;&gt;&lt;property id=&quot;20148&quot; value=&quot;5&quot;/&gt;&lt;property id=&quot;20300&quot; value=&quot;Slide 130 - &amp;quot;Super Users&amp;quot;&quot;/&gt;&lt;property id=&quot;20307&quot; value=&quot;1093&quot;/&gt;&lt;/object&gt;&lt;object type=&quot;3&quot; unique_id=&quot;231301&quot;&gt;&lt;property id=&quot;20148&quot; value=&quot;5&quot;/&gt;&lt;property id=&quot;20300&quot; value=&quot;Slide 133 - &amp;quot;Dashboard Orientation&amp;quot;&quot;/&gt;&lt;property id=&quot;20307&quot; value=&quot;1331&quot;/&gt;&lt;/object&gt;&lt;object type=&quot;3&quot; unique_id=&quot;238215&quot;&gt;&lt;property id=&quot;20148&quot; value=&quot;5&quot;/&gt;&lt;property id=&quot;20300&quot; value=&quot;Slide 63 - &amp;quot;12-Month Accreditation Extension &amp;quot;&quot;/&gt;&lt;property id=&quot;20307&quot; value=&quot;1334&quot;/&gt;&lt;/object&gt;&lt;object type=&quot;3&quot; unique_id=&quot;238216&quot;&gt;&lt;property id=&quot;20148&quot; value=&quot;5&quot;/&gt;&lt;property id=&quot;20300&quot; value=&quot;Slide 64 - &amp;quot;As a Result…&amp;quot;&quot;/&gt;&lt;property id=&quot;20307&quot; value=&quot;1416&quot;/&gt;&lt;/object&gt;&lt;object type=&quot;3&quot; unique_id=&quot;238217&quot;&gt;&lt;property id=&quot;20148&quot; value=&quot;5&quot;/&gt;&lt;property id=&quot;20300&quot; value=&quot;Slide 65 - &amp;quot;But…&amp;quot;&quot;/&gt;&lt;property id=&quot;20307&quot; value=&quot;1414&quot;/&gt;&lt;/object&gt;&lt;object type=&quot;3&quot; unique_id=&quot;238218&quot;&gt;&lt;property id=&quot;20148&quot; value=&quot;5&quot;/&gt;&lt;property id=&quot;20300&quot; value=&quot;Slide 67&quot;/&gt;&lt;property id=&quot;20307&quot; value=&quot;1336&quot;/&gt;&lt;/object&gt;&lt;object type=&quot;3&quot; unique_id=&quot;238219&quot;&gt;&lt;property id=&quot;20148&quot; value=&quot;5&quot;/&gt;&lt;property id=&quot;20300&quot; value=&quot;Slide 68&quot;/&gt;&lt;property id=&quot;20307&quot; value=&quot;1337&quot;/&gt;&lt;/object&gt;&lt;object type=&quot;3&quot; unique_id=&quot;238220&quot;&gt;&lt;property id=&quot;20148&quot; value=&quot;5&quot;/&gt;&lt;property id=&quot;20300&quot; value=&quot;Slide 69 - &amp;quot;Using the Bookmarks&amp;quot;&quot;/&gt;&lt;property id=&quot;20307&quot; value=&quot;1408&quot;/&gt;&lt;/object&gt;&lt;object type=&quot;3&quot; unique_id=&quot;238222&quot;&gt;&lt;property id=&quot;20148&quot; value=&quot;5&quot;/&gt;&lt;property id=&quot;20300&quot; value=&quot;Slide 200 - &amp;quot;Initiatives and Resources&amp;quot;&quot;/&gt;&lt;property id=&quot;20307&quot; value=&quot;1419&quot;/&gt;&lt;/object&gt;&lt;object type=&quot;3&quot; unique_id=&quot;238223&quot;&gt;&lt;property id=&quot;20148&quot; value=&quot;5&quot;/&gt;&lt;property id=&quot;20300&quot; value=&quot;Slide 201 - &amp;quot;Accreditation Standards Workgroup &amp;quot;&quot;/&gt;&lt;property id=&quot;20307&quot; value=&quot;1418&quot;/&gt;&lt;/object&gt;&lt;object type=&quot;3&quot; unique_id=&quot;238224&quot;&gt;&lt;property id=&quot;20148&quot; value=&quot;5&quot;/&gt;&lt;property id=&quot;20300&quot; value=&quot;Slide 202 - &amp;quot;Workgroup Timeline&amp;quot;&quot;/&gt;&lt;property id=&quot;20307&quot; value=&quot;1393&quot;/&gt;&lt;/object&gt;&lt;object type=&quot;3&quot; unique_id=&quot;238225&quot;&gt;&lt;property id=&quot;20148&quot; value=&quot;5&quot;/&gt;&lt;property id=&quot;20300&quot; value=&quot;Slide 203 - &amp;quot;Key Features of the Plan &amp;quot;&quot;/&gt;&lt;property id=&quot;20307&quot; value=&quot;1405&quot;/&gt;&lt;/object&gt;&lt;object type=&quot;3&quot; unique_id=&quot;238226&quot;&gt;&lt;property id=&quot;20148&quot; value=&quot;5&quot;/&gt;&lt;property id=&quot;20300&quot; value=&quot;Slide 204 - &amp;quot;Webinar Series&amp;quot;&quot;/&gt;&lt;property id=&quot;20307&quot; value=&quot;1421&quot;/&gt;&lt;/object&gt;&lt;object type=&quot;3&quot; unique_id=&quot;238227&quot;&gt;&lt;property id=&quot;20148&quot; value=&quot;5&quot;/&gt;&lt;property id=&quot;20300&quot; value=&quot;Slide 205 - &amp;quot;Website  &amp;quot;&quot;/&gt;&lt;property id=&quot;20307&quot; value=&quot;1333&quot;/&gt;&lt;/object&gt;&lt;object type=&quot;3&quot; unique_id=&quot;239832&quot;&gt;&lt;property id=&quot;20148&quot; value=&quot;5&quot;/&gt;&lt;property id=&quot;20300&quot; value=&quot;Slide 122&quot;/&gt;&lt;property id=&quot;20307&quot; value=&quot;1422&quot;/&gt;&lt;/object&gt;&lt;object type=&quot;3&quot; unique_id=&quot;241274&quot;&gt;&lt;property id=&quot;20148&quot; value=&quot;5&quot;/&gt;&lt;property id=&quot;20300&quot; value=&quot;Slide 8 - &amp;quot;To make comments:&amp;quot;&quot;/&gt;&lt;property id=&quot;20307&quot; value=&quot;257&quot;/&gt;&lt;/object&gt;&lt;object type=&quot;3&quot; unique_id=&quot;241275&quot;&gt;&lt;property id=&quot;20148&quot; value=&quot;5&quot;/&gt;&lt;property id=&quot;20300&quot; value=&quot;Slide 17 - &amp;quot;Just Released…&amp;quot;&quot;/&gt;&lt;property id=&quot;20307&quot; value=&quot;1423&quot;/&gt;&lt;/object&gt;&lt;object type=&quot;3&quot; unique_id=&quot;241277&quot;&gt;&lt;property id=&quot;20148&quot; value=&quot;5&quot;/&gt;&lt;property id=&quot;20300&quot; value=&quot;Slide 1 - &amp;quot;Accreditation 101:  New AAC Training&amp;quot;&quot;/&gt;&lt;property id=&quot;20307&quot; value=&quot;1431&quot;/&gt;&lt;/object&gt;&lt;object type=&quot;3&quot; unique_id=&quot;241278&quot;&gt;&lt;property id=&quot;20148&quot; value=&quot;5&quot;/&gt;&lt;property id=&quot;20300&quot; value=&quot;Slide 9 - &amp;quot;Poll Everywhere&amp;quot;&quot;/&gt;&lt;property id=&quot;20307&quot; value=&quot;1429&quot;/&gt;&lt;/object&gt;&lt;object type=&quot;3&quot; unique_id=&quot;241279&quot;&gt;&lt;property id=&quot;20148&quot; value=&quot;5&quot;/&gt;&lt;property id=&quot;20300&quot; value=&quot;Slide 10&quot;/&gt;&lt;property id=&quot;20307&quot; value=&quot;1427&quot;/&gt;&lt;/object&gt;&lt;object type=&quot;3&quot; unique_id=&quot;241280&quot;&gt;&lt;property id=&quot;20148&quot; value=&quot;5&quot;/&gt;&lt;property id=&quot;20300&quot; value=&quot;Slide 12&quot;/&gt;&lt;property id=&quot;20307&quot; value=&quot;1425&quot;/&gt;&lt;/object&gt;&lt;object type=&quot;3&quot; unique_id=&quot;241281&quot;&gt;&lt;property id=&quot;20148&quot; value=&quot;5&quot;/&gt;&lt;property id=&quot;20300&quot; value=&quot;Slide 162&quot;/&gt;&lt;property id=&quot;20307&quot; value=&quot;1432&quot;/&gt;&lt;/object&gt;&lt;object type=&quot;3&quot; unique_id=&quot;241282&quot;&gt;&lt;property id=&quot;20148&quot; value=&quot;5&quot;/&gt;&lt;property id=&quot;20300&quot; value=&quot;Slide 163&quot;/&gt;&lt;property id=&quot;20307&quot; value=&quot;1433&quot;/&gt;&lt;/object&gt;&lt;/object&gt;&lt;object type=&quot;8&quot; unique_id=&quot;10394&quot;&gt;&lt;/object&gt;&lt;/object&gt;&lt;/database&gt;"/>
  <p:tag name="SECTOMILLISECCONVERTED" val="1"/>
  <p:tag name="ARTICULATE_DESIGN_ID_2019 NCLHDA_NEW" val="YhQDc25X"/>
  <p:tag name="ARTICULATE_DESIGN_ID_THEME2" val="wxyAWaEA"/>
  <p:tag name="ARTICULATE_DESIGN_ID_2_OFFICE THEME" val="lgcDvHvN"/>
  <p:tag name="ARTICULATE_DESIGN_ID_NCLHDA_UPDATED LOGO" val="08P0bYcC"/>
  <p:tag name="ARTICULATE_DESIGN_ID_OFFICE THEME" val="j6ZnqQj9"/>
  <p:tag name="ARTICULATE_DESIGN_ID_1_OFFICE THEME" val="AGen39SF"/>
  <p:tag name="ARTICULATE_DESIGN_ID_NCLHDA BLUE+WHITE" val="ymjAemsZ"/>
  <p:tag name="ARTICULATE_SLIDE_COUNT" val="46"/>
  <p:tag name="ARTICULATE_PROJECT_OPEN" val="0"/>
  <p:tag name="ARTICULATE_DESIGN_ID_NCLHDA TEMPLATE_2021" val="xiiLKd7u"/>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CLHDA Template_2021">
  <a:themeElements>
    <a:clrScheme name="Custom 81">
      <a:dk1>
        <a:sysClr val="windowText" lastClr="000000"/>
      </a:dk1>
      <a:lt1>
        <a:sysClr val="window" lastClr="FFFFFF"/>
      </a:lt1>
      <a:dk2>
        <a:srgbClr val="1D425D"/>
      </a:dk2>
      <a:lt2>
        <a:srgbClr val="F0F0F0"/>
      </a:lt2>
      <a:accent1>
        <a:srgbClr val="36A49F"/>
      </a:accent1>
      <a:accent2>
        <a:srgbClr val="F9EBAD"/>
      </a:accent2>
      <a:accent3>
        <a:srgbClr val="874D7D"/>
      </a:accent3>
      <a:accent4>
        <a:srgbClr val="D4DEB0"/>
      </a:accent4>
      <a:accent5>
        <a:srgbClr val="1D425D"/>
      </a:accent5>
      <a:accent6>
        <a:srgbClr val="36A49F"/>
      </a:accent6>
      <a:hlink>
        <a:srgbClr val="0563C1"/>
      </a:hlink>
      <a:folHlink>
        <a:srgbClr val="954F72"/>
      </a:folHlink>
    </a:clrScheme>
    <a:fontScheme name="Custom 57">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CLHDA Template_2021" id="{58D9F906-CC3E-4EB3-A99F-2B38607F2290}" vid="{2D2A2997-EF3D-4F78-B713-74984ADAD66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7">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ED325A1C-B10C-4714-848F-4F9EC0156A92}">
  <we:reference id="6a7bd4f3-0563-43af-8c08-79110eebdff6" version="1.1.0.0" store="EXCatalog" storeType="EXCatalog"/>
  <we:alternateReferences>
    <we:reference id="WA104381155" version="1.1.0.0" store="en-US"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126C55B1A1454B90256FD4DBF47CCC" ma:contentTypeVersion="18" ma:contentTypeDescription="Create a new document." ma:contentTypeScope="" ma:versionID="1aad05ba9a2fd5d66f836bc962e57e26">
  <xsd:schema xmlns:xsd="http://www.w3.org/2001/XMLSchema" xmlns:xs="http://www.w3.org/2001/XMLSchema" xmlns:p="http://schemas.microsoft.com/office/2006/metadata/properties" xmlns:ns2="6f5c345d-5aba-4ba6-aef2-d683e216a587" xmlns:ns3="d0fc6a07-ec07-4d20-98c1-2f1d58daf9cd" targetNamespace="http://schemas.microsoft.com/office/2006/metadata/properties" ma:root="true" ma:fieldsID="f42c88d692063fde5a3d944e9659af7b" ns2:_="" ns3:_="">
    <xsd:import namespace="6f5c345d-5aba-4ba6-aef2-d683e216a587"/>
    <xsd:import namespace="d0fc6a07-ec07-4d20-98c1-2f1d58daf9c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5c345d-5aba-4ba6-aef2-d683e216a5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0fc6a07-ec07-4d20-98c1-2f1d58daf9c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97ef78b-c3ba-4f9c-94f6-2c2d89cee69b}" ma:internalName="TaxCatchAll" ma:showField="CatchAllData" ma:web="d0fc6a07-ec07-4d20-98c1-2f1d58daf9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0fc6a07-ec07-4d20-98c1-2f1d58daf9cd" xsi:nil="true"/>
    <lcf76f155ced4ddcb4097134ff3c332f xmlns="6f5c345d-5aba-4ba6-aef2-d683e216a587">
      <Terms xmlns="http://schemas.microsoft.com/office/infopath/2007/PartnerControls"/>
    </lcf76f155ced4ddcb4097134ff3c332f>
    <SharedWithUsers xmlns="d0fc6a07-ec07-4d20-98c1-2f1d58daf9cd">
      <UserInfo>
        <DisplayName>Thomas, Amy Belflower</DisplayName>
        <AccountId>15</AccountId>
        <AccountType/>
      </UserInfo>
      <UserInfo>
        <DisplayName>Stone, David O</DisplayName>
        <AccountId>65</AccountId>
        <AccountType/>
      </UserInfo>
      <UserInfo>
        <DisplayName>Nemitz, Margaret Fonville Benson</DisplayName>
        <AccountId>28</AccountId>
        <AccountType/>
      </UserInfo>
      <UserInfo>
        <DisplayName>Cremin, Margaret Louisa</DisplayName>
        <AccountId>51</AccountId>
        <AccountType/>
      </UserInfo>
    </SharedWithUsers>
  </documentManagement>
</p:properties>
</file>

<file path=customXml/itemProps1.xml><?xml version="1.0" encoding="utf-8"?>
<ds:datastoreItem xmlns:ds="http://schemas.openxmlformats.org/officeDocument/2006/customXml" ds:itemID="{DB81AB49-1E45-4AB9-9E26-EBD9CEE689CD}">
  <ds:schemaRefs>
    <ds:schemaRef ds:uri="6f5c345d-5aba-4ba6-aef2-d683e216a587"/>
    <ds:schemaRef ds:uri="d0fc6a07-ec07-4d20-98c1-2f1d58daf9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78EF02D-75D4-4141-B3AC-204C5CB00404}">
  <ds:schemaRefs>
    <ds:schemaRef ds:uri="http://schemas.microsoft.com/sharepoint/v3/contenttype/forms"/>
  </ds:schemaRefs>
</ds:datastoreItem>
</file>

<file path=customXml/itemProps3.xml><?xml version="1.0" encoding="utf-8"?>
<ds:datastoreItem xmlns:ds="http://schemas.openxmlformats.org/officeDocument/2006/customXml" ds:itemID="{470ED06D-9D00-4B3C-ABBF-FBD0832D0EDE}">
  <ds:schemaRefs>
    <ds:schemaRef ds:uri="6f5c345d-5aba-4ba6-aef2-d683e216a587"/>
    <ds:schemaRef ds:uri="d0fc6a07-ec07-4d20-98c1-2f1d58daf9c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351</TotalTime>
  <Words>730</Words>
  <Application>Microsoft Office PowerPoint</Application>
  <PresentationFormat>Widescreen</PresentationFormat>
  <Paragraphs>199</Paragraphs>
  <Slides>18</Slides>
  <Notes>12</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Cambria</vt:lpstr>
      <vt:lpstr>Open Sans</vt:lpstr>
      <vt:lpstr>Open Sans Extrabold</vt:lpstr>
      <vt:lpstr>Segoe UI</vt:lpstr>
      <vt:lpstr>NCLHDA Template_2021</vt:lpstr>
      <vt:lpstr>Accreditation Program Updates</vt:lpstr>
      <vt:lpstr>Topics for Today</vt:lpstr>
      <vt:lpstr>Strategic Updates</vt:lpstr>
      <vt:lpstr>Process to Date</vt:lpstr>
      <vt:lpstr>Updating Administrative Rules</vt:lpstr>
      <vt:lpstr>From 10 Essential Public Health Services to Foundational Capabilities</vt:lpstr>
      <vt:lpstr>From 10 Essential Public Health Services to Foundational Capabilities</vt:lpstr>
      <vt:lpstr>From 10 Essential Public Health Services to Foundational Capabilities</vt:lpstr>
      <vt:lpstr>Flexible “On Ramp” Approach </vt:lpstr>
      <vt:lpstr>2025 Workplan</vt:lpstr>
      <vt:lpstr>Anticipated Implementation</vt:lpstr>
      <vt:lpstr>Tool #1: Old Activity Crosswalk</vt:lpstr>
      <vt:lpstr>Tool #2: New Activity Crosswalk</vt:lpstr>
      <vt:lpstr>Prototyping &amp; Piloting Program Letter Improvements!</vt:lpstr>
      <vt:lpstr>Proposed FY26 Fee Structure</vt:lpstr>
      <vt:lpstr>PowerPoint Presentation</vt:lpstr>
      <vt:lpstr>Evidence Submission Upgrade Opportunity</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Accreditation 101: New AAC Training</dc:title>
  <dc:creator>Rhew, Lori</dc:creator>
  <cp:lastModifiedBy>Karen Davis</cp:lastModifiedBy>
  <cp:revision>2</cp:revision>
  <cp:lastPrinted>2023-03-17T21:23:28Z</cp:lastPrinted>
  <dcterms:created xsi:type="dcterms:W3CDTF">2020-09-08T19:58:15Z</dcterms:created>
  <dcterms:modified xsi:type="dcterms:W3CDTF">2025-04-19T15:00:56Z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6BBC6EE0-8DE5-4CB1-9594-091DDD9061D0</vt:lpwstr>
  </property>
  <property fmtid="{D5CDD505-2E9C-101B-9397-08002B2CF9AE}" pid="3" name="ArticulatePath">
    <vt:lpwstr>Accreditation 101_New AAC Training_Fall_2020-V2</vt:lpwstr>
  </property>
  <property fmtid="{D5CDD505-2E9C-101B-9397-08002B2CF9AE}" pid="4" name="ContentTypeId">
    <vt:lpwstr>0x01010051126C55B1A1454B90256FD4DBF47CCC</vt:lpwstr>
  </property>
  <property fmtid="{D5CDD505-2E9C-101B-9397-08002B2CF9AE}" pid="5" name="MediaServiceImageTags">
    <vt:lpwstr/>
  </property>
</Properties>
</file>