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embeddedFontLst>
    <p:embeddedFont>
      <p:font typeface="Inter" panose="020B0604020202020204" charset="0"/>
      <p:bold r:id="rId5"/>
      <p:boldItalic r:id="rId6"/>
    </p:embeddedFont>
    <p:embeddedFont>
      <p:font typeface="Inter Medium" panose="020B0604020202020204" charset="0"/>
      <p:regular r:id="rId7"/>
      <p:bold r:id="rId8"/>
      <p:italic r:id="rId9"/>
      <p:boldItalic r:id="rId10"/>
    </p:embeddedFont>
    <p:embeddedFont>
      <p:font typeface="Oswald" panose="00000500000000000000" pitchFamily="2" charset="0"/>
      <p:regular r:id="rId11"/>
      <p:bold r:id="rId12"/>
    </p:embeddedFont>
    <p:embeddedFont>
      <p:font typeface="Oswald Light" panose="020F0502020204030204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3251d683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e3251d683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3408164" y="-684014"/>
            <a:ext cx="23276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8229600" cy="2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722313" y="1035563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57200" y="1476377"/>
            <a:ext cx="40386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4648200" y="1476377"/>
            <a:ext cx="40386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457203" y="650504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4645028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457203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 rot="5400000">
            <a:off x="3408150" y="-684000"/>
            <a:ext cx="23277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 rot="5400000">
            <a:off x="5463750" y="1371630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0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476377"/>
            <a:ext cx="4038600" cy="311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476377"/>
            <a:ext cx="4038600" cy="311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9152194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457200" y="675085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8229600" cy="2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9152191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190500" y="142875"/>
            <a:ext cx="2381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NC STATE </a:t>
            </a:r>
            <a:r>
              <a:rPr lang="en-US" sz="1800" b="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UNIVERSITY</a:t>
            </a:r>
            <a:endParaRPr sz="18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047750"/>
            <a:ext cx="2095500" cy="2095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381000" y="3238500"/>
            <a:ext cx="247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Nina Blau</a:t>
            </a:r>
            <a:endParaRPr sz="2400" b="1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rgbClr val="666666"/>
                </a:solidFill>
                <a:latin typeface="Inter Medium"/>
                <a:ea typeface="Inter Medium"/>
                <a:cs typeface="Inter Medium"/>
                <a:sym typeface="Inter Medium"/>
              </a:rPr>
              <a:t>Ph.D. Candidate</a:t>
            </a:r>
            <a:endParaRPr sz="1400" b="0" dirty="0">
              <a:solidFill>
                <a:srgbClr val="66666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Inter"/>
                <a:sym typeface="Inter"/>
              </a:rPr>
              <a:t>Public Administration</a:t>
            </a:r>
            <a:endParaRPr sz="1200" dirty="0">
              <a:solidFill>
                <a:srgbClr val="666666"/>
              </a:solidFill>
              <a:latin typeface="Inter Medium" panose="020B0604020202020204" charset="0"/>
              <a:ea typeface="Inter Medium" panose="020B0604020202020204" charset="0"/>
              <a:cs typeface="Inter"/>
              <a:sym typeface="Inter"/>
            </a:endParaRPr>
          </a:p>
          <a:p>
            <a:pPr marL="0" lvl="0" indent="0" algn="ctr" rtl="0"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66666"/>
                </a:solidFill>
                <a:latin typeface="Inter Medium" panose="020B0604020202020204" charset="0"/>
                <a:ea typeface="Inter Medium" panose="020B0604020202020204" charset="0"/>
                <a:cs typeface="Inter"/>
                <a:sym typeface="Inter"/>
              </a:rPr>
              <a:t>NC State University</a:t>
            </a:r>
            <a:endParaRPr sz="1200" dirty="0">
              <a:solidFill>
                <a:srgbClr val="666666"/>
              </a:solidFill>
              <a:latin typeface="Inter Medium" panose="020B0604020202020204" charset="0"/>
              <a:ea typeface="Inter Medium" panose="020B0604020202020204" charset="0"/>
              <a:cs typeface="Inter"/>
              <a:sym typeface="Inter"/>
            </a:endParaRPr>
          </a:p>
          <a:p>
            <a:pPr marL="0" lvl="0" indent="0" algn="ctr" rtl="0">
              <a:spcBef>
                <a:spcPts val="1125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CC0000"/>
                </a:solidFill>
                <a:latin typeface="Inter"/>
                <a:ea typeface="Inter"/>
                <a:cs typeface="Inter"/>
                <a:sym typeface="Inter"/>
              </a:rPr>
              <a:t>NYOLEN@NCSU.EDU</a:t>
            </a:r>
            <a:endParaRPr sz="1400" b="1" dirty="0">
              <a:solidFill>
                <a:srgbClr val="CC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3143250" y="952500"/>
            <a:ext cx="19200" cy="361950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3524250" y="952500"/>
            <a:ext cx="52389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F2937"/>
                </a:solid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60-Minute Interview</a:t>
            </a:r>
            <a:endParaRPr sz="2000" dirty="0">
              <a:solidFill>
                <a:srgbClr val="1F2937"/>
              </a:solid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dk1"/>
                </a:solidFill>
                <a:latin typeface="Inter Medium" panose="020B0604020202020204" charset="0"/>
                <a:ea typeface="Inter Medium" panose="020B0604020202020204" charset="0"/>
                <a:cs typeface="Inter"/>
                <a:sym typeface="Inter"/>
              </a:rPr>
              <a:t>WHO SHOULD PARTICIPATE?</a:t>
            </a:r>
            <a:endParaRPr sz="1300" b="1" dirty="0">
              <a:solidFill>
                <a:schemeClr val="dk1"/>
              </a:solidFill>
              <a:latin typeface="Inter Medium" panose="020B0604020202020204" charset="0"/>
              <a:ea typeface="Inter Medium" panose="020B0604020202020204" charset="0"/>
              <a:cs typeface="Inter"/>
              <a:sym typeface="Inter"/>
            </a:endParaRPr>
          </a:p>
          <a:p>
            <a:pPr marL="0" lvl="0" indent="0" algn="l" rtl="0"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1F2937"/>
                </a:solidFill>
                <a:latin typeface="Inter Medium" panose="020B0604020202020204" charset="0"/>
                <a:ea typeface="Inter Medium" panose="020B0604020202020204" charset="0"/>
                <a:cs typeface="Inter"/>
                <a:sym typeface="Inter"/>
              </a:rPr>
              <a:t>Individuals involved in convening a group to decide how to spend opioid settlement funds</a:t>
            </a:r>
            <a:endParaRPr sz="1500" dirty="0">
              <a:solidFill>
                <a:srgbClr val="1F2937"/>
              </a:solidFill>
              <a:latin typeface="Inter Medium" panose="020B0604020202020204" charset="0"/>
              <a:ea typeface="Inter Medium" panose="020B0604020202020204" charset="0"/>
              <a:cs typeface="Inter"/>
              <a:sym typeface="Inter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dk1"/>
                </a:solidFill>
                <a:latin typeface="Inter Medium" panose="020B0604020202020204" charset="0"/>
                <a:ea typeface="Inter Medium" panose="020B0604020202020204" charset="0"/>
                <a:cs typeface="Inter"/>
                <a:sym typeface="Inter"/>
              </a:rPr>
              <a:t>WHEN &amp; WHERE?</a:t>
            </a:r>
            <a:endParaRPr sz="1300" b="1" dirty="0">
              <a:solidFill>
                <a:schemeClr val="dk1"/>
              </a:solidFill>
              <a:latin typeface="Inter Medium" panose="020B0604020202020204" charset="0"/>
              <a:ea typeface="Inter Medium" panose="020B0604020202020204" charset="0"/>
              <a:cs typeface="Inter"/>
              <a:sym typeface="Inter"/>
            </a:endParaRPr>
          </a:p>
          <a:p>
            <a:pPr marL="0" lvl="0" indent="0" algn="l" rtl="0"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1F2937"/>
                </a:solidFill>
                <a:latin typeface="Inter Medium" panose="020B0604020202020204" charset="0"/>
                <a:ea typeface="Inter Medium" panose="020B0604020202020204" charset="0"/>
                <a:cs typeface="Inter"/>
                <a:sym typeface="Inter"/>
              </a:rPr>
              <a:t>Flexible scheduling (9am-6pm, M-F) through June</a:t>
            </a:r>
            <a:endParaRPr sz="1500" dirty="0">
              <a:solidFill>
                <a:srgbClr val="1F2937"/>
              </a:solidFill>
              <a:latin typeface="Inter Medium" panose="020B0604020202020204" charset="0"/>
              <a:ea typeface="Inter Medium" panose="020B0604020202020204" charset="0"/>
              <a:cs typeface="Inter"/>
              <a:sym typeface="Inter"/>
            </a:endParaRPr>
          </a:p>
          <a:p>
            <a:pPr marL="0" lvl="0" indent="0" algn="l" rtl="0"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1F2937"/>
                </a:solidFill>
                <a:latin typeface="Inter Medium" panose="020B0604020202020204" charset="0"/>
                <a:ea typeface="Inter Medium" panose="020B0604020202020204" charset="0"/>
                <a:cs typeface="Inter"/>
                <a:sym typeface="Inter"/>
              </a:rPr>
              <a:t>Conducted via Zoom</a:t>
            </a:r>
            <a:endParaRPr sz="1500" dirty="0">
              <a:solidFill>
                <a:srgbClr val="1F2937"/>
              </a:solidFill>
              <a:latin typeface="Inter Medium" panose="020B0604020202020204" charset="0"/>
              <a:ea typeface="Inter Medium" panose="020B0604020202020204" charset="0"/>
              <a:cs typeface="Inter"/>
              <a:sym typeface="Inter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dk1"/>
                </a:solidFill>
                <a:latin typeface="Inter Medium" panose="020B0604020202020204" charset="0"/>
                <a:ea typeface="Inter Medium" panose="020B0604020202020204" charset="0"/>
                <a:cs typeface="Inter"/>
                <a:sym typeface="Inter"/>
              </a:rPr>
              <a:t>WHY PARTICIPATE?</a:t>
            </a:r>
            <a:endParaRPr sz="1300" b="1" dirty="0">
              <a:solidFill>
                <a:schemeClr val="dk1"/>
              </a:solidFill>
              <a:latin typeface="Inter Medium" panose="020B0604020202020204" charset="0"/>
              <a:ea typeface="Inter Medium" panose="020B0604020202020204" charset="0"/>
              <a:cs typeface="Inter"/>
              <a:sym typeface="Inter"/>
            </a:endParaRPr>
          </a:p>
          <a:p>
            <a:pPr marL="0" lvl="0" indent="0" algn="l" rtl="0"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1F2937"/>
                </a:solidFill>
                <a:latin typeface="Inter Medium" panose="020B0604020202020204" charset="0"/>
                <a:ea typeface="Inter Medium" panose="020B0604020202020204" charset="0"/>
                <a:cs typeface="Inter"/>
                <a:sym typeface="Inter"/>
              </a:rPr>
              <a:t>Study findings will be shared and may be useful for other counties during and after the opioid settlement period</a:t>
            </a:r>
            <a:endParaRPr sz="1500" dirty="0">
              <a:solidFill>
                <a:srgbClr val="1F2937"/>
              </a:solidFill>
              <a:latin typeface="Inter Medium" panose="020B0604020202020204" charset="0"/>
              <a:ea typeface="Inter Medium" panose="020B0604020202020204" charset="0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StateU-horizontal-left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Oswald Light</vt:lpstr>
      <vt:lpstr>Calibri</vt:lpstr>
      <vt:lpstr>Inter</vt:lpstr>
      <vt:lpstr>Arial</vt:lpstr>
      <vt:lpstr>Oswald</vt:lpstr>
      <vt:lpstr>Inter Medium</vt:lpstr>
      <vt:lpstr>NCStateU-horizontal-left-logo</vt:lpstr>
      <vt:lpstr>NCStateU-horizontal-left-logo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Karen</dc:creator>
  <cp:lastModifiedBy>Karen Davis</cp:lastModifiedBy>
  <cp:revision>1</cp:revision>
  <dcterms:modified xsi:type="dcterms:W3CDTF">2026-05-19T15:00:40Z</dcterms:modified>
</cp:coreProperties>
</file>