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4"/>
  </p:sldMasterIdLst>
  <p:notesMasterIdLst>
    <p:notesMasterId r:id="rId12"/>
  </p:notesMasterIdLst>
  <p:sldIdLst>
    <p:sldId id="256" r:id="rId5"/>
    <p:sldId id="258" r:id="rId6"/>
    <p:sldId id="261" r:id="rId7"/>
    <p:sldId id="263" r:id="rId8"/>
    <p:sldId id="262" r:id="rId9"/>
    <p:sldId id="266" r:id="rId10"/>
    <p:sldId id="265" r:id="rId11"/>
  </p:sldIdLst>
  <p:sldSz cx="9144000" cy="5143500" type="screen16x9"/>
  <p:notesSz cx="6858000" cy="9144000"/>
  <p:embeddedFontLst>
    <p:embeddedFont>
      <p:font typeface="Gabarito" panose="020B0604020202020204" charset="0"/>
      <p:regular r:id="rId13"/>
      <p:bold r:id="rId14"/>
    </p:embeddedFont>
    <p:embeddedFont>
      <p:font typeface="Gabarito ExtraBold" panose="020B0604020202020204" charset="0"/>
      <p:bold r:id="rId15"/>
    </p:embeddedFont>
    <p:embeddedFont>
      <p:font typeface="Gabarito SemiBold" panose="020B0604020202020204" charset="0"/>
      <p:regular r:id="rId16"/>
      <p:bold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9D6099-8BF7-4F47-A479-030308F96F93}" v="53" dt="2026-02-17T19:55:20.981"/>
    <p1510:client id="{89065F31-9DEB-42FB-8A13-F5CECD9F3089}" v="19" dt="2026-02-17T17:19:30.1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77"/>
    <p:restoredTop sz="82609" autoAdjust="0"/>
  </p:normalViewPr>
  <p:slideViewPr>
    <p:cSldViewPr snapToGrid="0">
      <p:cViewPr varScale="1">
        <p:scale>
          <a:sx n="57" d="100"/>
          <a:sy n="57" d="100"/>
        </p:scale>
        <p:origin x="883" y="43"/>
      </p:cViewPr>
      <p:guideLst/>
    </p:cSldViewPr>
  </p:slideViewPr>
  <p:notesTextViewPr>
    <p:cViewPr>
      <p:scale>
        <a:sx n="50" d="100"/>
        <a:sy n="5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font" Target="fonts/font3.fntdata"/><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2f66264fb01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2f66264fb01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2f66264fb01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2f66264fb01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400" b="1" dirty="0">
                <a:solidFill>
                  <a:schemeClr val="bg2"/>
                </a:solidFill>
                <a:highlight>
                  <a:srgbClr val="FFFFFF"/>
                </a:highlight>
                <a:latin typeface="Calibri"/>
                <a:ea typeface="Roboto"/>
                <a:cs typeface="Roboto"/>
              </a:rPr>
              <a:t>Preventable Deaths:</a:t>
            </a:r>
            <a:r>
              <a:rPr lang="en-US" sz="1400" dirty="0">
                <a:solidFill>
                  <a:schemeClr val="bg2"/>
                </a:solidFill>
                <a:highlight>
                  <a:srgbClr val="FFFFFF"/>
                </a:highlight>
                <a:latin typeface="Calibri"/>
                <a:ea typeface="Roboto"/>
                <a:cs typeface="Roboto"/>
              </a:rPr>
              <a:t> The state's maternal mortality rate is 78% higher than the national goal and continues to worsen. 87% of deaths are preventable.</a:t>
            </a:r>
            <a:endParaRPr lang="en-US" sz="1400" b="1" dirty="0">
              <a:solidFill>
                <a:schemeClr val="bg2"/>
              </a:solidFill>
              <a:highlight>
                <a:srgbClr val="FFFFFF"/>
              </a:highlight>
              <a:latin typeface="Calibri"/>
              <a:ea typeface="Roboto"/>
              <a:cs typeface="Roboto"/>
            </a:endParaRPr>
          </a:p>
          <a:p>
            <a:r>
              <a:rPr lang="en-US" sz="1400" b="1" dirty="0">
                <a:solidFill>
                  <a:schemeClr val="bg2"/>
                </a:solidFill>
                <a:highlight>
                  <a:srgbClr val="FFFFFF"/>
                </a:highlight>
                <a:latin typeface="Calibri"/>
                <a:ea typeface="Roboto"/>
                <a:cs typeface="Roboto"/>
              </a:rPr>
              <a:t>Poor Outcomes:</a:t>
            </a:r>
            <a:r>
              <a:rPr lang="en-US" sz="1400" dirty="0">
                <a:solidFill>
                  <a:schemeClr val="bg2"/>
                </a:solidFill>
                <a:highlight>
                  <a:srgbClr val="FFFFFF"/>
                </a:highlight>
                <a:latin typeface="Calibri"/>
                <a:ea typeface="Roboto"/>
                <a:cs typeface="Roboto"/>
              </a:rPr>
              <a:t> The March of Dimes 2025 Report Card assigned North Carolina a D+ grade for preterm birth prevention, ranking it among the worst states for pregnant women and infants.</a:t>
            </a:r>
            <a:endParaRPr lang="en-US" sz="1400" b="1" dirty="0">
              <a:solidFill>
                <a:schemeClr val="bg2"/>
              </a:solidFill>
              <a:highlight>
                <a:srgbClr val="FFFFFF"/>
              </a:highlight>
              <a:latin typeface="Calibri"/>
              <a:ea typeface="Roboto"/>
              <a:cs typeface="Roboto"/>
            </a:endParaRPr>
          </a:p>
          <a:p>
            <a:r>
              <a:rPr lang="en-US" sz="1400" b="1" dirty="0">
                <a:solidFill>
                  <a:schemeClr val="bg2"/>
                </a:solidFill>
                <a:highlight>
                  <a:srgbClr val="FFFFFF"/>
                </a:highlight>
                <a:latin typeface="Calibri"/>
                <a:ea typeface="Roboto"/>
                <a:cs typeface="Roboto"/>
              </a:rPr>
              <a:t>Coordination Gap:</a:t>
            </a:r>
            <a:r>
              <a:rPr lang="en-US" sz="1400" dirty="0">
                <a:solidFill>
                  <a:schemeClr val="bg2"/>
                </a:solidFill>
                <a:highlight>
                  <a:srgbClr val="FFFFFF"/>
                </a:highlight>
                <a:latin typeface="Calibri"/>
                <a:ea typeface="Roboto"/>
                <a:cs typeface="Roboto"/>
              </a:rPr>
              <a:t> Despite significant work by numerous partners, efforts across NC are fragmented, lacking the statewide coordination and alignment needed for a collective impact solution.</a:t>
            </a:r>
            <a:endParaRPr lang="en-US" sz="1400" dirty="0">
              <a:solidFill>
                <a:schemeClr val="bg2"/>
              </a:solidFill>
            </a:endParaRPr>
          </a:p>
          <a:p>
            <a:pPr marL="0" lvl="0" indent="0" algn="l" rtl="0">
              <a:spcBef>
                <a:spcPts val="0"/>
              </a:spcBef>
              <a:spcAft>
                <a:spcPts val="0"/>
              </a:spcAft>
              <a:buNone/>
            </a:pPr>
            <a:endParaRPr lang="en-US" sz="1400" dirty="0"/>
          </a:p>
          <a:p>
            <a:pPr>
              <a:buNone/>
            </a:pPr>
            <a:r>
              <a:rPr lang="en-US" sz="1400" dirty="0">
                <a:latin typeface="Calibri"/>
                <a:ea typeface="Roboto"/>
                <a:cs typeface="Roboto"/>
              </a:rPr>
              <a:t>Nurture NC will achieve impact by:</a:t>
            </a:r>
            <a:endParaRPr lang="en-US" sz="1400" dirty="0">
              <a:latin typeface="Calibri"/>
              <a:ea typeface="Roboto"/>
              <a:cs typeface="Segoe UI"/>
            </a:endParaRPr>
          </a:p>
          <a:p>
            <a:pPr>
              <a:buFont typeface="Arial"/>
            </a:pPr>
            <a:r>
              <a:rPr lang="en-US" sz="1400" b="1" dirty="0">
                <a:latin typeface="Calibri"/>
                <a:ea typeface="Roboto"/>
                <a:cs typeface="Roboto"/>
              </a:rPr>
              <a:t>Coordinating Effort:</a:t>
            </a:r>
            <a:r>
              <a:rPr lang="en-US" sz="1400" dirty="0">
                <a:latin typeface="Calibri"/>
                <a:ea typeface="Roboto"/>
                <a:cs typeface="Roboto"/>
              </a:rPr>
              <a:t> Amplifying, connecting, and aligning existing initiatives and funding streams.</a:t>
            </a:r>
          </a:p>
          <a:p>
            <a:pPr>
              <a:buFont typeface="Arial"/>
            </a:pPr>
            <a:r>
              <a:rPr lang="en-US" sz="1400" b="1" dirty="0">
                <a:latin typeface="Calibri"/>
                <a:ea typeface="Roboto"/>
                <a:cs typeface="Roboto"/>
              </a:rPr>
              <a:t>Filling Gaps: </a:t>
            </a:r>
            <a:r>
              <a:rPr lang="en-US" sz="1400" dirty="0">
                <a:latin typeface="Calibri"/>
                <a:ea typeface="Roboto"/>
                <a:cs typeface="Roboto"/>
              </a:rPr>
              <a:t>Identifying opportunities, partners, and community-based solutions where current efforts are lacking.</a:t>
            </a:r>
          </a:p>
          <a:p>
            <a:pPr>
              <a:buFont typeface="Arial"/>
            </a:pPr>
            <a:r>
              <a:rPr lang="en-US" sz="1400" b="1" dirty="0">
                <a:latin typeface="Calibri"/>
                <a:ea typeface="Roboto"/>
                <a:cs typeface="Roboto"/>
              </a:rPr>
              <a:t>Driving Change:</a:t>
            </a:r>
            <a:r>
              <a:rPr lang="en-US" sz="1400" dirty="0">
                <a:latin typeface="Calibri"/>
                <a:ea typeface="Roboto"/>
                <a:cs typeface="Roboto"/>
              </a:rPr>
              <a:t> </a:t>
            </a:r>
            <a:r>
              <a:rPr lang="en-US" sz="1400" dirty="0">
                <a:latin typeface="Calibri"/>
                <a:ea typeface="Roboto"/>
                <a:cs typeface="Arial"/>
              </a:rPr>
              <a:t>Catalyzing Action in the Identified Focus Areas and </a:t>
            </a:r>
            <a:r>
              <a:rPr lang="en-US" sz="1400" dirty="0">
                <a:latin typeface="Calibri"/>
                <a:ea typeface="Roboto"/>
                <a:cs typeface="Roboto"/>
              </a:rPr>
              <a:t>supporting non-partisan strategic policy changes.</a:t>
            </a:r>
          </a:p>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f6e0ad038e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2f6e0ad038e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2f66264fb01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2f66264fb01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2f66264fb01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2f66264fb01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2f66264fb01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2f66264fb01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25371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f66264fb01_0_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2f66264fb01_0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pic>
        <p:nvPicPr>
          <p:cNvPr id="10" name="Google Shape;10;p2"/>
          <p:cNvPicPr preferRelativeResize="0"/>
          <p:nvPr/>
        </p:nvPicPr>
        <p:blipFill rotWithShape="1">
          <a:blip r:embed="rId3">
            <a:alphaModFix/>
          </a:blip>
          <a:srcRect/>
          <a:stretch/>
        </p:blipFill>
        <p:spPr>
          <a:xfrm>
            <a:off x="0" y="0"/>
            <a:ext cx="9143997" cy="5143490"/>
          </a:xfrm>
          <a:prstGeom prst="rect">
            <a:avLst/>
          </a:prstGeom>
          <a:noFill/>
          <a:ln>
            <a:noFill/>
          </a:ln>
        </p:spPr>
      </p:pic>
      <p:sp>
        <p:nvSpPr>
          <p:cNvPr id="11" name="Google Shape;11;p2"/>
          <p:cNvSpPr txBox="1">
            <a:spLocks noGrp="1"/>
          </p:cNvSpPr>
          <p:nvPr>
            <p:ph type="title"/>
          </p:nvPr>
        </p:nvSpPr>
        <p:spPr>
          <a:xfrm>
            <a:off x="399425" y="2046450"/>
            <a:ext cx="4164600" cy="2544900"/>
          </a:xfrm>
          <a:prstGeom prst="rect">
            <a:avLst/>
          </a:prstGeom>
        </p:spPr>
        <p:txBody>
          <a:bodyPr spcFirstLastPara="1" wrap="square" lIns="0" tIns="0" rIns="0" bIns="0" anchor="t" anchorCtr="0">
            <a:noAutofit/>
          </a:bodyPr>
          <a:lstStyle>
            <a:lvl1pPr lvl="0">
              <a:lnSpc>
                <a:spcPct val="70000"/>
              </a:lnSpc>
              <a:spcBef>
                <a:spcPts val="0"/>
              </a:spcBef>
              <a:spcAft>
                <a:spcPts val="0"/>
              </a:spcAft>
              <a:buClr>
                <a:schemeClr val="lt1"/>
              </a:buClr>
              <a:buSzPts val="5600"/>
              <a:buNone/>
              <a:defRPr sz="5600">
                <a:solidFill>
                  <a:schemeClr val="lt1"/>
                </a:solidFill>
              </a:defRPr>
            </a:lvl1pPr>
            <a:lvl2pPr lvl="1">
              <a:spcBef>
                <a:spcPts val="0"/>
              </a:spcBef>
              <a:spcAft>
                <a:spcPts val="0"/>
              </a:spcAft>
              <a:buSzPts val="3100"/>
              <a:buNone/>
              <a:defRPr/>
            </a:lvl2pPr>
            <a:lvl3pPr lvl="2">
              <a:spcBef>
                <a:spcPts val="0"/>
              </a:spcBef>
              <a:spcAft>
                <a:spcPts val="0"/>
              </a:spcAft>
              <a:buSzPts val="3100"/>
              <a:buNone/>
              <a:defRPr/>
            </a:lvl3pPr>
            <a:lvl4pPr lvl="3">
              <a:spcBef>
                <a:spcPts val="0"/>
              </a:spcBef>
              <a:spcAft>
                <a:spcPts val="0"/>
              </a:spcAft>
              <a:buSzPts val="3100"/>
              <a:buNone/>
              <a:defRPr/>
            </a:lvl4pPr>
            <a:lvl5pPr lvl="4">
              <a:spcBef>
                <a:spcPts val="0"/>
              </a:spcBef>
              <a:spcAft>
                <a:spcPts val="0"/>
              </a:spcAft>
              <a:buSzPts val="3100"/>
              <a:buNone/>
              <a:defRPr/>
            </a:lvl5pPr>
            <a:lvl6pPr lvl="5">
              <a:spcBef>
                <a:spcPts val="0"/>
              </a:spcBef>
              <a:spcAft>
                <a:spcPts val="0"/>
              </a:spcAft>
              <a:buSzPts val="3100"/>
              <a:buNone/>
              <a:defRPr/>
            </a:lvl6pPr>
            <a:lvl7pPr lvl="6">
              <a:spcBef>
                <a:spcPts val="0"/>
              </a:spcBef>
              <a:spcAft>
                <a:spcPts val="0"/>
              </a:spcAft>
              <a:buSzPts val="3100"/>
              <a:buNone/>
              <a:defRPr/>
            </a:lvl7pPr>
            <a:lvl8pPr lvl="7">
              <a:spcBef>
                <a:spcPts val="0"/>
              </a:spcBef>
              <a:spcAft>
                <a:spcPts val="0"/>
              </a:spcAft>
              <a:buSzPts val="3100"/>
              <a:buNone/>
              <a:defRPr/>
            </a:lvl8pPr>
            <a:lvl9pPr lvl="8">
              <a:spcBef>
                <a:spcPts val="0"/>
              </a:spcBef>
              <a:spcAft>
                <a:spcPts val="0"/>
              </a:spcAft>
              <a:buSzPts val="3100"/>
              <a:buNone/>
              <a:defRPr/>
            </a:lvl9pPr>
          </a:lstStyle>
          <a:p>
            <a:endParaRPr/>
          </a:p>
        </p:txBody>
      </p:sp>
      <p:sp>
        <p:nvSpPr>
          <p:cNvPr id="12" name="Google Shape;12;p2"/>
          <p:cNvSpPr txBox="1">
            <a:spLocks noGrp="1"/>
          </p:cNvSpPr>
          <p:nvPr>
            <p:ph type="subTitle" idx="1"/>
          </p:nvPr>
        </p:nvSpPr>
        <p:spPr>
          <a:xfrm>
            <a:off x="3317100" y="511475"/>
            <a:ext cx="1679100" cy="607500"/>
          </a:xfrm>
          <a:prstGeom prst="rect">
            <a:avLst/>
          </a:prstGeom>
        </p:spPr>
        <p:txBody>
          <a:bodyPr spcFirstLastPara="1" wrap="square" lIns="0" tIns="0" rIns="0" bIns="0" anchor="t" anchorCtr="0">
            <a:normAutofit/>
          </a:bodyPr>
          <a:lstStyle>
            <a:lvl1pPr lvl="0" algn="r">
              <a:lnSpc>
                <a:spcPct val="90000"/>
              </a:lnSpc>
              <a:spcBef>
                <a:spcPts val="0"/>
              </a:spcBef>
              <a:spcAft>
                <a:spcPts val="0"/>
              </a:spcAft>
              <a:buClr>
                <a:schemeClr val="dk1"/>
              </a:buClr>
              <a:buSzPts val="1100"/>
              <a:buFont typeface="Gabarito ExtraBold"/>
              <a:buNone/>
              <a:defRPr sz="1100">
                <a:solidFill>
                  <a:schemeClr val="dk1"/>
                </a:solidFill>
                <a:latin typeface="Gabarito ExtraBold"/>
                <a:ea typeface="Gabarito ExtraBold"/>
                <a:cs typeface="Gabarito ExtraBold"/>
                <a:sym typeface="Gabarito ExtraBold"/>
              </a:defRPr>
            </a:lvl1pPr>
            <a:lvl2pPr lvl="1">
              <a:spcBef>
                <a:spcPts val="1000"/>
              </a:spcBef>
              <a:spcAft>
                <a:spcPts val="0"/>
              </a:spcAft>
              <a:buSzPts val="1900"/>
              <a:buNone/>
              <a:defRPr/>
            </a:lvl2pPr>
            <a:lvl3pPr lvl="2">
              <a:spcBef>
                <a:spcPts val="1000"/>
              </a:spcBef>
              <a:spcAft>
                <a:spcPts val="0"/>
              </a:spcAft>
              <a:buSzPts val="1600"/>
              <a:buNone/>
              <a:defRPr/>
            </a:lvl3pPr>
            <a:lvl4pPr lvl="3">
              <a:spcBef>
                <a:spcPts val="1000"/>
              </a:spcBef>
              <a:spcAft>
                <a:spcPts val="0"/>
              </a:spcAft>
              <a:buSzPts val="1400"/>
              <a:buNone/>
              <a:defRPr/>
            </a:lvl4pPr>
            <a:lvl5pPr lvl="4">
              <a:spcBef>
                <a:spcPts val="1000"/>
              </a:spcBef>
              <a:spcAft>
                <a:spcPts val="0"/>
              </a:spcAft>
              <a:buSzPts val="1400"/>
              <a:buNone/>
              <a:defRPr/>
            </a:lvl5pPr>
            <a:lvl6pPr lvl="5">
              <a:spcBef>
                <a:spcPts val="1000"/>
              </a:spcBef>
              <a:spcAft>
                <a:spcPts val="0"/>
              </a:spcAft>
              <a:buSzPts val="1400"/>
              <a:buNone/>
              <a:defRPr/>
            </a:lvl6pPr>
            <a:lvl7pPr lvl="6">
              <a:spcBef>
                <a:spcPts val="1000"/>
              </a:spcBef>
              <a:spcAft>
                <a:spcPts val="0"/>
              </a:spcAft>
              <a:buSzPts val="1400"/>
              <a:buNone/>
              <a:defRPr/>
            </a:lvl7pPr>
            <a:lvl8pPr lvl="7">
              <a:spcBef>
                <a:spcPts val="1000"/>
              </a:spcBef>
              <a:spcAft>
                <a:spcPts val="0"/>
              </a:spcAft>
              <a:buSzPts val="1400"/>
              <a:buNone/>
              <a:defRPr/>
            </a:lvl8pPr>
            <a:lvl9pPr lvl="8">
              <a:spcBef>
                <a:spcPts val="1000"/>
              </a:spcBef>
              <a:spcAft>
                <a:spcPts val="1000"/>
              </a:spcAft>
              <a:buSzPts val="1400"/>
              <a:buNone/>
              <a:defRPr/>
            </a:lvl9pPr>
          </a:lstStyle>
          <a:p>
            <a:endParaRPr/>
          </a:p>
        </p:txBody>
      </p:sp>
      <p:sp>
        <p:nvSpPr>
          <p:cNvPr id="13" name="Google Shape;13;p2"/>
          <p:cNvSpPr>
            <a:spLocks noGrp="1"/>
          </p:cNvSpPr>
          <p:nvPr>
            <p:ph type="pic" idx="2"/>
          </p:nvPr>
        </p:nvSpPr>
        <p:spPr>
          <a:xfrm>
            <a:off x="5347325" y="0"/>
            <a:ext cx="3796800" cy="5143500"/>
          </a:xfrm>
          <a:prstGeom prst="rect">
            <a:avLst/>
          </a:prstGeom>
          <a:noFill/>
          <a:ln>
            <a:noFill/>
          </a:ln>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type="tx">
  <p:cSld name="TITLE_AND_BODY">
    <p:spTree>
      <p:nvGrpSpPr>
        <p:cNvPr id="1" name="Shape 19"/>
        <p:cNvGrpSpPr/>
        <p:nvPr/>
      </p:nvGrpSpPr>
      <p:grpSpPr>
        <a:xfrm>
          <a:off x="0" y="0"/>
          <a:ext cx="0" cy="0"/>
          <a:chOff x="0" y="0"/>
          <a:chExt cx="0" cy="0"/>
        </a:xfrm>
      </p:grpSpPr>
      <p:pic>
        <p:nvPicPr>
          <p:cNvPr id="20" name="Google Shape;20;p4"/>
          <p:cNvPicPr preferRelativeResize="0"/>
          <p:nvPr/>
        </p:nvPicPr>
        <p:blipFill rotWithShape="1">
          <a:blip r:embed="rId2">
            <a:alphaModFix/>
          </a:blip>
          <a:srcRect/>
          <a:stretch/>
        </p:blipFill>
        <p:spPr>
          <a:xfrm>
            <a:off x="0" y="0"/>
            <a:ext cx="9144003" cy="5143476"/>
          </a:xfrm>
          <a:prstGeom prst="rect">
            <a:avLst/>
          </a:prstGeom>
          <a:noFill/>
          <a:ln>
            <a:noFill/>
          </a:ln>
        </p:spPr>
      </p:pic>
      <p:sp>
        <p:nvSpPr>
          <p:cNvPr id="21" name="Google Shape;21;p4"/>
          <p:cNvSpPr txBox="1">
            <a:spLocks noGrp="1"/>
          </p:cNvSpPr>
          <p:nvPr>
            <p:ph type="title"/>
          </p:nvPr>
        </p:nvSpPr>
        <p:spPr>
          <a:xfrm>
            <a:off x="1316125" y="482196"/>
            <a:ext cx="7548000" cy="780600"/>
          </a:xfrm>
          <a:prstGeom prst="rect">
            <a:avLst/>
          </a:prstGeom>
        </p:spPr>
        <p:txBody>
          <a:bodyPr spcFirstLastPara="1" wrap="square" lIns="0" tIns="0" rIns="0" bIns="0" anchor="t" anchorCtr="0">
            <a:normAutofit/>
          </a:bodyPr>
          <a:lstStyle>
            <a:lvl1pPr lvl="0">
              <a:lnSpc>
                <a:spcPct val="90000"/>
              </a:lnSpc>
              <a:spcBef>
                <a:spcPts val="0"/>
              </a:spcBef>
              <a:spcAft>
                <a:spcPts val="0"/>
              </a:spcAft>
              <a:buSzPts val="3800"/>
              <a:buNone/>
              <a:defRPr sz="3800"/>
            </a:lvl1pPr>
            <a:lvl2pPr lvl="1">
              <a:lnSpc>
                <a:spcPct val="90000"/>
              </a:lnSpc>
              <a:spcBef>
                <a:spcPts val="0"/>
              </a:spcBef>
              <a:spcAft>
                <a:spcPts val="0"/>
              </a:spcAft>
              <a:buSzPts val="3100"/>
              <a:buNone/>
              <a:defRPr/>
            </a:lvl2pPr>
            <a:lvl3pPr lvl="2">
              <a:lnSpc>
                <a:spcPct val="90000"/>
              </a:lnSpc>
              <a:spcBef>
                <a:spcPts val="0"/>
              </a:spcBef>
              <a:spcAft>
                <a:spcPts val="0"/>
              </a:spcAft>
              <a:buSzPts val="3100"/>
              <a:buNone/>
              <a:defRPr/>
            </a:lvl3pPr>
            <a:lvl4pPr lvl="3">
              <a:lnSpc>
                <a:spcPct val="90000"/>
              </a:lnSpc>
              <a:spcBef>
                <a:spcPts val="0"/>
              </a:spcBef>
              <a:spcAft>
                <a:spcPts val="0"/>
              </a:spcAft>
              <a:buSzPts val="3100"/>
              <a:buNone/>
              <a:defRPr/>
            </a:lvl4pPr>
            <a:lvl5pPr lvl="4">
              <a:lnSpc>
                <a:spcPct val="90000"/>
              </a:lnSpc>
              <a:spcBef>
                <a:spcPts val="0"/>
              </a:spcBef>
              <a:spcAft>
                <a:spcPts val="0"/>
              </a:spcAft>
              <a:buSzPts val="3100"/>
              <a:buNone/>
              <a:defRPr/>
            </a:lvl5pPr>
            <a:lvl6pPr lvl="5">
              <a:lnSpc>
                <a:spcPct val="90000"/>
              </a:lnSpc>
              <a:spcBef>
                <a:spcPts val="0"/>
              </a:spcBef>
              <a:spcAft>
                <a:spcPts val="0"/>
              </a:spcAft>
              <a:buSzPts val="3100"/>
              <a:buNone/>
              <a:defRPr/>
            </a:lvl6pPr>
            <a:lvl7pPr lvl="6">
              <a:lnSpc>
                <a:spcPct val="90000"/>
              </a:lnSpc>
              <a:spcBef>
                <a:spcPts val="0"/>
              </a:spcBef>
              <a:spcAft>
                <a:spcPts val="0"/>
              </a:spcAft>
              <a:buSzPts val="3100"/>
              <a:buNone/>
              <a:defRPr/>
            </a:lvl7pPr>
            <a:lvl8pPr lvl="7">
              <a:lnSpc>
                <a:spcPct val="90000"/>
              </a:lnSpc>
              <a:spcBef>
                <a:spcPts val="0"/>
              </a:spcBef>
              <a:spcAft>
                <a:spcPts val="0"/>
              </a:spcAft>
              <a:buSzPts val="3100"/>
              <a:buNone/>
              <a:defRPr/>
            </a:lvl8pPr>
            <a:lvl9pPr lvl="8">
              <a:lnSpc>
                <a:spcPct val="90000"/>
              </a:lnSpc>
              <a:spcBef>
                <a:spcPts val="0"/>
              </a:spcBef>
              <a:spcAft>
                <a:spcPts val="0"/>
              </a:spcAft>
              <a:buSzPts val="3100"/>
              <a:buNone/>
              <a:defRPr/>
            </a:lvl9pPr>
          </a:lstStyle>
          <a:p>
            <a:endParaRPr/>
          </a:p>
        </p:txBody>
      </p:sp>
      <p:sp>
        <p:nvSpPr>
          <p:cNvPr id="22" name="Google Shape;22;p4"/>
          <p:cNvSpPr txBox="1">
            <a:spLocks noGrp="1"/>
          </p:cNvSpPr>
          <p:nvPr>
            <p:ph type="body" idx="1"/>
          </p:nvPr>
        </p:nvSpPr>
        <p:spPr>
          <a:xfrm>
            <a:off x="1316125" y="1155725"/>
            <a:ext cx="7074000" cy="3711900"/>
          </a:xfrm>
          <a:prstGeom prst="rect">
            <a:avLst/>
          </a:prstGeom>
        </p:spPr>
        <p:txBody>
          <a:bodyPr spcFirstLastPara="1" wrap="square" lIns="0" tIns="0" rIns="0" bIns="0" anchor="t" anchorCtr="0">
            <a:normAutofit/>
          </a:bodyPr>
          <a:lstStyle>
            <a:lvl1pPr marL="457200" lvl="0" indent="-368300">
              <a:spcBef>
                <a:spcPts val="0"/>
              </a:spcBef>
              <a:spcAft>
                <a:spcPts val="0"/>
              </a:spcAft>
              <a:buSzPts val="2200"/>
              <a:buChar char="●"/>
              <a:defRPr/>
            </a:lvl1pPr>
            <a:lvl2pPr marL="914400" lvl="1" indent="-349250">
              <a:spcBef>
                <a:spcPts val="1000"/>
              </a:spcBef>
              <a:spcAft>
                <a:spcPts val="0"/>
              </a:spcAft>
              <a:buSzPts val="1900"/>
              <a:buChar char="○"/>
              <a:defRPr/>
            </a:lvl2pPr>
            <a:lvl3pPr marL="1371600" lvl="2" indent="-330200">
              <a:spcBef>
                <a:spcPts val="1000"/>
              </a:spcBef>
              <a:spcAft>
                <a:spcPts val="0"/>
              </a:spcAft>
              <a:buSzPts val="1600"/>
              <a:buChar char="■"/>
              <a:defRPr/>
            </a:lvl3pPr>
            <a:lvl4pPr marL="1828800" lvl="3" indent="-317500">
              <a:spcBef>
                <a:spcPts val="1000"/>
              </a:spcBef>
              <a:spcAft>
                <a:spcPts val="0"/>
              </a:spcAft>
              <a:buSzPts val="1400"/>
              <a:buChar char="●"/>
              <a:defRPr/>
            </a:lvl4pPr>
            <a:lvl5pPr marL="2286000" lvl="4" indent="-317500">
              <a:spcBef>
                <a:spcPts val="1000"/>
              </a:spcBef>
              <a:spcAft>
                <a:spcPts val="0"/>
              </a:spcAft>
              <a:buSzPts val="1400"/>
              <a:buChar char="○"/>
              <a:defRPr/>
            </a:lvl5pPr>
            <a:lvl6pPr marL="2743200" lvl="5" indent="-317500">
              <a:spcBef>
                <a:spcPts val="1000"/>
              </a:spcBef>
              <a:spcAft>
                <a:spcPts val="0"/>
              </a:spcAft>
              <a:buSzPts val="1400"/>
              <a:buChar char="■"/>
              <a:defRPr/>
            </a:lvl6pPr>
            <a:lvl7pPr marL="3200400" lvl="6" indent="-317500">
              <a:spcBef>
                <a:spcPts val="1000"/>
              </a:spcBef>
              <a:spcAft>
                <a:spcPts val="0"/>
              </a:spcAft>
              <a:buSzPts val="1400"/>
              <a:buChar char="●"/>
              <a:defRPr/>
            </a:lvl7pPr>
            <a:lvl8pPr marL="3657600" lvl="7" indent="-317500">
              <a:spcBef>
                <a:spcPts val="1000"/>
              </a:spcBef>
              <a:spcAft>
                <a:spcPts val="0"/>
              </a:spcAft>
              <a:buSzPts val="1400"/>
              <a:buChar char="○"/>
              <a:defRPr/>
            </a:lvl8pPr>
            <a:lvl9pPr marL="4114800" lvl="8" indent="-317500">
              <a:spcBef>
                <a:spcPts val="1000"/>
              </a:spcBef>
              <a:spcAft>
                <a:spcPts val="1000"/>
              </a:spcAft>
              <a:buSzPts val="1400"/>
              <a:buChar char="■"/>
              <a:defRPr/>
            </a:lvl9pPr>
          </a:lstStyle>
          <a:p>
            <a:endParaRPr/>
          </a:p>
        </p:txBody>
      </p:sp>
      <p:sp>
        <p:nvSpPr>
          <p:cNvPr id="23" name="Google Shape;23;p4"/>
          <p:cNvSpPr txBox="1">
            <a:spLocks noGrp="1"/>
          </p:cNvSpPr>
          <p:nvPr>
            <p:ph type="sldNum" idx="12"/>
          </p:nvPr>
        </p:nvSpPr>
        <p:spPr>
          <a:xfrm>
            <a:off x="8581000" y="4631500"/>
            <a:ext cx="515100" cy="393600"/>
          </a:xfrm>
          <a:prstGeom prst="rect">
            <a:avLst/>
          </a:prstGeom>
          <a:noFill/>
          <a:ln>
            <a:noFill/>
          </a:ln>
        </p:spPr>
        <p:txBody>
          <a:bodyPr spcFirstLastPara="1" wrap="square" lIns="91425" tIns="91425" rIns="91425" bIns="91425" anchor="ctr" anchorCtr="0">
            <a:noAutofit/>
          </a:bodyPr>
          <a:lstStyle>
            <a:lvl1pPr lvl="0" algn="ctr" rtl="0">
              <a:buNone/>
              <a:defRPr sz="1700">
                <a:solidFill>
                  <a:schemeClr val="accent1"/>
                </a:solidFill>
                <a:latin typeface="Gabarito ExtraBold"/>
                <a:ea typeface="Gabarito ExtraBold"/>
                <a:cs typeface="Gabarito ExtraBold"/>
                <a:sym typeface="Gabarito ExtraBold"/>
              </a:defRPr>
            </a:lvl1pPr>
            <a:lvl2pPr lvl="1" algn="ctr" rtl="0">
              <a:buNone/>
              <a:defRPr sz="1700">
                <a:solidFill>
                  <a:schemeClr val="accent1"/>
                </a:solidFill>
                <a:latin typeface="Gabarito ExtraBold"/>
                <a:ea typeface="Gabarito ExtraBold"/>
                <a:cs typeface="Gabarito ExtraBold"/>
                <a:sym typeface="Gabarito ExtraBold"/>
              </a:defRPr>
            </a:lvl2pPr>
            <a:lvl3pPr lvl="2" algn="ctr" rtl="0">
              <a:buNone/>
              <a:defRPr sz="1700">
                <a:solidFill>
                  <a:schemeClr val="accent1"/>
                </a:solidFill>
                <a:latin typeface="Gabarito ExtraBold"/>
                <a:ea typeface="Gabarito ExtraBold"/>
                <a:cs typeface="Gabarito ExtraBold"/>
                <a:sym typeface="Gabarito ExtraBold"/>
              </a:defRPr>
            </a:lvl3pPr>
            <a:lvl4pPr lvl="3" algn="ctr" rtl="0">
              <a:buNone/>
              <a:defRPr sz="1700">
                <a:solidFill>
                  <a:schemeClr val="accent1"/>
                </a:solidFill>
                <a:latin typeface="Gabarito ExtraBold"/>
                <a:ea typeface="Gabarito ExtraBold"/>
                <a:cs typeface="Gabarito ExtraBold"/>
                <a:sym typeface="Gabarito ExtraBold"/>
              </a:defRPr>
            </a:lvl4pPr>
            <a:lvl5pPr lvl="4" algn="ctr" rtl="0">
              <a:buNone/>
              <a:defRPr sz="1700">
                <a:solidFill>
                  <a:schemeClr val="accent1"/>
                </a:solidFill>
                <a:latin typeface="Gabarito ExtraBold"/>
                <a:ea typeface="Gabarito ExtraBold"/>
                <a:cs typeface="Gabarito ExtraBold"/>
                <a:sym typeface="Gabarito ExtraBold"/>
              </a:defRPr>
            </a:lvl5pPr>
            <a:lvl6pPr lvl="5" algn="ctr" rtl="0">
              <a:buNone/>
              <a:defRPr sz="1700">
                <a:solidFill>
                  <a:schemeClr val="accent1"/>
                </a:solidFill>
                <a:latin typeface="Gabarito ExtraBold"/>
                <a:ea typeface="Gabarito ExtraBold"/>
                <a:cs typeface="Gabarito ExtraBold"/>
                <a:sym typeface="Gabarito ExtraBold"/>
              </a:defRPr>
            </a:lvl6pPr>
            <a:lvl7pPr lvl="6" algn="ctr" rtl="0">
              <a:buNone/>
              <a:defRPr sz="1700">
                <a:solidFill>
                  <a:schemeClr val="accent1"/>
                </a:solidFill>
                <a:latin typeface="Gabarito ExtraBold"/>
                <a:ea typeface="Gabarito ExtraBold"/>
                <a:cs typeface="Gabarito ExtraBold"/>
                <a:sym typeface="Gabarito ExtraBold"/>
              </a:defRPr>
            </a:lvl7pPr>
            <a:lvl8pPr lvl="7" algn="ctr" rtl="0">
              <a:buNone/>
              <a:defRPr sz="1700">
                <a:solidFill>
                  <a:schemeClr val="accent1"/>
                </a:solidFill>
                <a:latin typeface="Gabarito ExtraBold"/>
                <a:ea typeface="Gabarito ExtraBold"/>
                <a:cs typeface="Gabarito ExtraBold"/>
                <a:sym typeface="Gabarito ExtraBold"/>
              </a:defRPr>
            </a:lvl8pPr>
            <a:lvl9pPr lvl="8" algn="ctr" rtl="0">
              <a:buNone/>
              <a:defRPr sz="1700">
                <a:solidFill>
                  <a:schemeClr val="accent1"/>
                </a:solidFill>
                <a:latin typeface="Gabarito ExtraBold"/>
                <a:ea typeface="Gabarito ExtraBold"/>
                <a:cs typeface="Gabarito ExtraBold"/>
                <a:sym typeface="Gabarito ExtraBold"/>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hoto left">
  <p:cSld name="TITLE_AND_BODY_1_1">
    <p:spTree>
      <p:nvGrpSpPr>
        <p:cNvPr id="1" name="Shape 30"/>
        <p:cNvGrpSpPr/>
        <p:nvPr/>
      </p:nvGrpSpPr>
      <p:grpSpPr>
        <a:xfrm>
          <a:off x="0" y="0"/>
          <a:ext cx="0" cy="0"/>
          <a:chOff x="0" y="0"/>
          <a:chExt cx="0" cy="0"/>
        </a:xfrm>
      </p:grpSpPr>
      <p:pic>
        <p:nvPicPr>
          <p:cNvPr id="31" name="Google Shape;31;p6"/>
          <p:cNvPicPr preferRelativeResize="0"/>
          <p:nvPr/>
        </p:nvPicPr>
        <p:blipFill rotWithShape="1">
          <a:blip r:embed="rId2">
            <a:alphaModFix/>
          </a:blip>
          <a:srcRect/>
          <a:stretch/>
        </p:blipFill>
        <p:spPr>
          <a:xfrm>
            <a:off x="0" y="0"/>
            <a:ext cx="9144003" cy="5143501"/>
          </a:xfrm>
          <a:prstGeom prst="rect">
            <a:avLst/>
          </a:prstGeom>
          <a:noFill/>
          <a:ln>
            <a:noFill/>
          </a:ln>
        </p:spPr>
      </p:pic>
      <p:sp>
        <p:nvSpPr>
          <p:cNvPr id="32" name="Google Shape;32;p6"/>
          <p:cNvSpPr>
            <a:spLocks noGrp="1"/>
          </p:cNvSpPr>
          <p:nvPr>
            <p:ph type="pic" idx="2"/>
          </p:nvPr>
        </p:nvSpPr>
        <p:spPr>
          <a:xfrm>
            <a:off x="879225" y="1230925"/>
            <a:ext cx="4102200" cy="3912600"/>
          </a:xfrm>
          <a:prstGeom prst="rect">
            <a:avLst/>
          </a:prstGeom>
          <a:noFill/>
          <a:ln>
            <a:noFill/>
          </a:ln>
        </p:spPr>
        <p:txBody>
          <a:bodyPr/>
          <a:lstStyle/>
          <a:p>
            <a:endParaRPr lang="en-US"/>
          </a:p>
        </p:txBody>
      </p:sp>
      <p:sp>
        <p:nvSpPr>
          <p:cNvPr id="33" name="Google Shape;33;p6"/>
          <p:cNvSpPr txBox="1">
            <a:spLocks noGrp="1"/>
          </p:cNvSpPr>
          <p:nvPr>
            <p:ph type="sldNum" idx="12"/>
          </p:nvPr>
        </p:nvSpPr>
        <p:spPr>
          <a:xfrm>
            <a:off x="8581000" y="4631500"/>
            <a:ext cx="515100" cy="393600"/>
          </a:xfrm>
          <a:prstGeom prst="rect">
            <a:avLst/>
          </a:prstGeom>
        </p:spPr>
        <p:txBody>
          <a:bodyPr spcFirstLastPara="1" wrap="square" lIns="91425" tIns="91425" rIns="91425" bIns="91425" anchor="ctr" anchorCtr="0">
            <a:noAutofit/>
          </a:bodyPr>
          <a:lstStyle>
            <a:lvl1pPr lvl="0" algn="ctr" rtl="0">
              <a:buNone/>
              <a:defRPr sz="1700">
                <a:solidFill>
                  <a:schemeClr val="accent1"/>
                </a:solidFill>
                <a:latin typeface="Gabarito ExtraBold"/>
                <a:ea typeface="Gabarito ExtraBold"/>
                <a:cs typeface="Gabarito ExtraBold"/>
                <a:sym typeface="Gabarito ExtraBold"/>
              </a:defRPr>
            </a:lvl1pPr>
            <a:lvl2pPr lvl="1" algn="ctr" rtl="0">
              <a:buNone/>
              <a:defRPr sz="1700">
                <a:solidFill>
                  <a:schemeClr val="accent1"/>
                </a:solidFill>
                <a:latin typeface="Gabarito ExtraBold"/>
                <a:ea typeface="Gabarito ExtraBold"/>
                <a:cs typeface="Gabarito ExtraBold"/>
                <a:sym typeface="Gabarito ExtraBold"/>
              </a:defRPr>
            </a:lvl2pPr>
            <a:lvl3pPr lvl="2" algn="ctr" rtl="0">
              <a:buNone/>
              <a:defRPr sz="1700">
                <a:solidFill>
                  <a:schemeClr val="accent1"/>
                </a:solidFill>
                <a:latin typeface="Gabarito ExtraBold"/>
                <a:ea typeface="Gabarito ExtraBold"/>
                <a:cs typeface="Gabarito ExtraBold"/>
                <a:sym typeface="Gabarito ExtraBold"/>
              </a:defRPr>
            </a:lvl3pPr>
            <a:lvl4pPr lvl="3" algn="ctr" rtl="0">
              <a:buNone/>
              <a:defRPr sz="1700">
                <a:solidFill>
                  <a:schemeClr val="accent1"/>
                </a:solidFill>
                <a:latin typeface="Gabarito ExtraBold"/>
                <a:ea typeface="Gabarito ExtraBold"/>
                <a:cs typeface="Gabarito ExtraBold"/>
                <a:sym typeface="Gabarito ExtraBold"/>
              </a:defRPr>
            </a:lvl4pPr>
            <a:lvl5pPr lvl="4" algn="ctr" rtl="0">
              <a:buNone/>
              <a:defRPr sz="1700">
                <a:solidFill>
                  <a:schemeClr val="accent1"/>
                </a:solidFill>
                <a:latin typeface="Gabarito ExtraBold"/>
                <a:ea typeface="Gabarito ExtraBold"/>
                <a:cs typeface="Gabarito ExtraBold"/>
                <a:sym typeface="Gabarito ExtraBold"/>
              </a:defRPr>
            </a:lvl5pPr>
            <a:lvl6pPr lvl="5" algn="ctr" rtl="0">
              <a:buNone/>
              <a:defRPr sz="1700">
                <a:solidFill>
                  <a:schemeClr val="accent1"/>
                </a:solidFill>
                <a:latin typeface="Gabarito ExtraBold"/>
                <a:ea typeface="Gabarito ExtraBold"/>
                <a:cs typeface="Gabarito ExtraBold"/>
                <a:sym typeface="Gabarito ExtraBold"/>
              </a:defRPr>
            </a:lvl6pPr>
            <a:lvl7pPr lvl="6" algn="ctr" rtl="0">
              <a:buNone/>
              <a:defRPr sz="1700">
                <a:solidFill>
                  <a:schemeClr val="accent1"/>
                </a:solidFill>
                <a:latin typeface="Gabarito ExtraBold"/>
                <a:ea typeface="Gabarito ExtraBold"/>
                <a:cs typeface="Gabarito ExtraBold"/>
                <a:sym typeface="Gabarito ExtraBold"/>
              </a:defRPr>
            </a:lvl7pPr>
            <a:lvl8pPr lvl="7" algn="ctr" rtl="0">
              <a:buNone/>
              <a:defRPr sz="1700">
                <a:solidFill>
                  <a:schemeClr val="accent1"/>
                </a:solidFill>
                <a:latin typeface="Gabarito ExtraBold"/>
                <a:ea typeface="Gabarito ExtraBold"/>
                <a:cs typeface="Gabarito ExtraBold"/>
                <a:sym typeface="Gabarito ExtraBold"/>
              </a:defRPr>
            </a:lvl8pPr>
            <a:lvl9pPr lvl="8" algn="ctr" rtl="0">
              <a:buNone/>
              <a:defRPr sz="1700">
                <a:solidFill>
                  <a:schemeClr val="accent1"/>
                </a:solidFill>
                <a:latin typeface="Gabarito ExtraBold"/>
                <a:ea typeface="Gabarito ExtraBold"/>
                <a:cs typeface="Gabarito ExtraBold"/>
                <a:sym typeface="Gabarito ExtraBold"/>
              </a:defRPr>
            </a:lvl9pPr>
          </a:lstStyle>
          <a:p>
            <a:pPr marL="0" lvl="0" indent="0" algn="ctr" rtl="0">
              <a:spcBef>
                <a:spcPts val="0"/>
              </a:spcBef>
              <a:spcAft>
                <a:spcPts val="0"/>
              </a:spcAft>
              <a:buNone/>
            </a:pPr>
            <a:fld id="{00000000-1234-1234-1234-123412341234}" type="slidenum">
              <a:rPr lang="en"/>
              <a:t>‹#›</a:t>
            </a:fld>
            <a:endParaRPr/>
          </a:p>
        </p:txBody>
      </p:sp>
      <p:sp>
        <p:nvSpPr>
          <p:cNvPr id="34" name="Google Shape;34;p6"/>
          <p:cNvSpPr txBox="1">
            <a:spLocks noGrp="1"/>
          </p:cNvSpPr>
          <p:nvPr>
            <p:ph type="subTitle" idx="1"/>
          </p:nvPr>
        </p:nvSpPr>
        <p:spPr>
          <a:xfrm>
            <a:off x="5297150" y="1230925"/>
            <a:ext cx="2727900" cy="3588900"/>
          </a:xfrm>
          <a:prstGeom prst="rect">
            <a:avLst/>
          </a:prstGeom>
        </p:spPr>
        <p:txBody>
          <a:bodyPr spcFirstLastPara="1" wrap="square" lIns="0" tIns="0" rIns="0" bIns="0" anchor="t" anchorCtr="0">
            <a:normAutofit/>
          </a:bodyPr>
          <a:lstStyle>
            <a:lvl1pPr lvl="0" rtl="0">
              <a:lnSpc>
                <a:spcPct val="100000"/>
              </a:lnSpc>
              <a:spcBef>
                <a:spcPts val="0"/>
              </a:spcBef>
              <a:spcAft>
                <a:spcPts val="0"/>
              </a:spcAft>
              <a:buSzPts val="1800"/>
              <a:buNone/>
              <a:defRPr sz="1800"/>
            </a:lvl1pPr>
            <a:lvl2pPr lvl="1" rtl="0">
              <a:spcBef>
                <a:spcPts val="1000"/>
              </a:spcBef>
              <a:spcAft>
                <a:spcPts val="0"/>
              </a:spcAft>
              <a:buSzPts val="1900"/>
              <a:buNone/>
              <a:defRPr/>
            </a:lvl2pPr>
            <a:lvl3pPr lvl="2" rtl="0">
              <a:spcBef>
                <a:spcPts val="1000"/>
              </a:spcBef>
              <a:spcAft>
                <a:spcPts val="0"/>
              </a:spcAft>
              <a:buSzPts val="1600"/>
              <a:buNone/>
              <a:defRPr/>
            </a:lvl3pPr>
            <a:lvl4pPr lvl="3" rtl="0">
              <a:spcBef>
                <a:spcPts val="1000"/>
              </a:spcBef>
              <a:spcAft>
                <a:spcPts val="0"/>
              </a:spcAft>
              <a:buSzPts val="1400"/>
              <a:buNone/>
              <a:defRPr/>
            </a:lvl4pPr>
            <a:lvl5pPr lvl="4" rtl="0">
              <a:spcBef>
                <a:spcPts val="1000"/>
              </a:spcBef>
              <a:spcAft>
                <a:spcPts val="0"/>
              </a:spcAft>
              <a:buSzPts val="1400"/>
              <a:buNone/>
              <a:defRPr/>
            </a:lvl5pPr>
            <a:lvl6pPr lvl="5" rtl="0">
              <a:spcBef>
                <a:spcPts val="1000"/>
              </a:spcBef>
              <a:spcAft>
                <a:spcPts val="0"/>
              </a:spcAft>
              <a:buSzPts val="1400"/>
              <a:buNone/>
              <a:defRPr/>
            </a:lvl6pPr>
            <a:lvl7pPr lvl="6" rtl="0">
              <a:spcBef>
                <a:spcPts val="1000"/>
              </a:spcBef>
              <a:spcAft>
                <a:spcPts val="0"/>
              </a:spcAft>
              <a:buSzPts val="1400"/>
              <a:buNone/>
              <a:defRPr/>
            </a:lvl7pPr>
            <a:lvl8pPr lvl="7" rtl="0">
              <a:spcBef>
                <a:spcPts val="1000"/>
              </a:spcBef>
              <a:spcAft>
                <a:spcPts val="0"/>
              </a:spcAft>
              <a:buSzPts val="1400"/>
              <a:buNone/>
              <a:defRPr/>
            </a:lvl8pPr>
            <a:lvl9pPr lvl="8" rtl="0">
              <a:spcBef>
                <a:spcPts val="1000"/>
              </a:spcBef>
              <a:spcAft>
                <a:spcPts val="1000"/>
              </a:spcAft>
              <a:buSzPts val="1400"/>
              <a:buNone/>
              <a:defRPr/>
            </a:lvl9pPr>
          </a:lstStyle>
          <a:p>
            <a:endParaRPr/>
          </a:p>
        </p:txBody>
      </p:sp>
      <p:sp>
        <p:nvSpPr>
          <p:cNvPr id="35" name="Google Shape;35;p6"/>
          <p:cNvSpPr txBox="1">
            <a:spLocks noGrp="1"/>
          </p:cNvSpPr>
          <p:nvPr>
            <p:ph type="title"/>
          </p:nvPr>
        </p:nvSpPr>
        <p:spPr>
          <a:xfrm>
            <a:off x="1316125" y="482198"/>
            <a:ext cx="7444200" cy="652800"/>
          </a:xfrm>
          <a:prstGeom prst="rect">
            <a:avLst/>
          </a:prstGeom>
        </p:spPr>
        <p:txBody>
          <a:bodyPr spcFirstLastPara="1" wrap="square" lIns="0" tIns="0" rIns="0" bIns="0" anchor="t" anchorCtr="0">
            <a:normAutofit/>
          </a:bodyPr>
          <a:lstStyle>
            <a:lvl1pPr lvl="0" rtl="0">
              <a:lnSpc>
                <a:spcPct val="90000"/>
              </a:lnSpc>
              <a:spcBef>
                <a:spcPts val="0"/>
              </a:spcBef>
              <a:spcAft>
                <a:spcPts val="0"/>
              </a:spcAft>
              <a:buSzPts val="3800"/>
              <a:buNone/>
              <a:defRPr sz="3800"/>
            </a:lvl1pPr>
            <a:lvl2pPr lvl="1" rtl="0">
              <a:lnSpc>
                <a:spcPct val="90000"/>
              </a:lnSpc>
              <a:spcBef>
                <a:spcPts val="0"/>
              </a:spcBef>
              <a:spcAft>
                <a:spcPts val="0"/>
              </a:spcAft>
              <a:buSzPts val="3100"/>
              <a:buNone/>
              <a:defRPr/>
            </a:lvl2pPr>
            <a:lvl3pPr lvl="2" rtl="0">
              <a:lnSpc>
                <a:spcPct val="90000"/>
              </a:lnSpc>
              <a:spcBef>
                <a:spcPts val="0"/>
              </a:spcBef>
              <a:spcAft>
                <a:spcPts val="0"/>
              </a:spcAft>
              <a:buSzPts val="3100"/>
              <a:buNone/>
              <a:defRPr/>
            </a:lvl3pPr>
            <a:lvl4pPr lvl="3" rtl="0">
              <a:lnSpc>
                <a:spcPct val="90000"/>
              </a:lnSpc>
              <a:spcBef>
                <a:spcPts val="0"/>
              </a:spcBef>
              <a:spcAft>
                <a:spcPts val="0"/>
              </a:spcAft>
              <a:buSzPts val="3100"/>
              <a:buNone/>
              <a:defRPr/>
            </a:lvl4pPr>
            <a:lvl5pPr lvl="4" rtl="0">
              <a:lnSpc>
                <a:spcPct val="90000"/>
              </a:lnSpc>
              <a:spcBef>
                <a:spcPts val="0"/>
              </a:spcBef>
              <a:spcAft>
                <a:spcPts val="0"/>
              </a:spcAft>
              <a:buSzPts val="3100"/>
              <a:buNone/>
              <a:defRPr/>
            </a:lvl5pPr>
            <a:lvl6pPr lvl="5" rtl="0">
              <a:lnSpc>
                <a:spcPct val="90000"/>
              </a:lnSpc>
              <a:spcBef>
                <a:spcPts val="0"/>
              </a:spcBef>
              <a:spcAft>
                <a:spcPts val="0"/>
              </a:spcAft>
              <a:buSzPts val="3100"/>
              <a:buNone/>
              <a:defRPr/>
            </a:lvl6pPr>
            <a:lvl7pPr lvl="6" rtl="0">
              <a:lnSpc>
                <a:spcPct val="90000"/>
              </a:lnSpc>
              <a:spcBef>
                <a:spcPts val="0"/>
              </a:spcBef>
              <a:spcAft>
                <a:spcPts val="0"/>
              </a:spcAft>
              <a:buSzPts val="3100"/>
              <a:buNone/>
              <a:defRPr/>
            </a:lvl7pPr>
            <a:lvl8pPr lvl="7" rtl="0">
              <a:lnSpc>
                <a:spcPct val="90000"/>
              </a:lnSpc>
              <a:spcBef>
                <a:spcPts val="0"/>
              </a:spcBef>
              <a:spcAft>
                <a:spcPts val="0"/>
              </a:spcAft>
              <a:buSzPts val="3100"/>
              <a:buNone/>
              <a:defRPr/>
            </a:lvl8pPr>
            <a:lvl9pPr lvl="8" rtl="0">
              <a:lnSpc>
                <a:spcPct val="90000"/>
              </a:lnSpc>
              <a:spcBef>
                <a:spcPts val="0"/>
              </a:spcBef>
              <a:spcAft>
                <a:spcPts val="0"/>
              </a:spcAft>
              <a:buSzPts val="31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ata exhibit 1 1">
  <p:cSld name="TITLE_AND_BODY_1_1_1_2">
    <p:bg>
      <p:bgPr>
        <a:blipFill>
          <a:blip r:embed="rId2">
            <a:alphaModFix/>
          </a:blip>
          <a:stretch>
            <a:fillRect/>
          </a:stretch>
        </a:blipFill>
        <a:effectLst/>
      </p:bgPr>
    </p:bg>
    <p:spTree>
      <p:nvGrpSpPr>
        <p:cNvPr id="1" name="Shape 42"/>
        <p:cNvGrpSpPr/>
        <p:nvPr/>
      </p:nvGrpSpPr>
      <p:grpSpPr>
        <a:xfrm>
          <a:off x="0" y="0"/>
          <a:ext cx="0" cy="0"/>
          <a:chOff x="0" y="0"/>
          <a:chExt cx="0" cy="0"/>
        </a:xfrm>
      </p:grpSpPr>
      <p:pic>
        <p:nvPicPr>
          <p:cNvPr id="43" name="Google Shape;43;p8"/>
          <p:cNvPicPr preferRelativeResize="0"/>
          <p:nvPr/>
        </p:nvPicPr>
        <p:blipFill>
          <a:blip r:embed="rId3">
            <a:alphaModFix/>
          </a:blip>
          <a:stretch>
            <a:fillRect/>
          </a:stretch>
        </p:blipFill>
        <p:spPr>
          <a:xfrm>
            <a:off x="0" y="0"/>
            <a:ext cx="9144003" cy="5143501"/>
          </a:xfrm>
          <a:prstGeom prst="rect">
            <a:avLst/>
          </a:prstGeom>
          <a:noFill/>
          <a:ln>
            <a:noFill/>
          </a:ln>
        </p:spPr>
      </p:pic>
      <p:sp>
        <p:nvSpPr>
          <p:cNvPr id="44" name="Google Shape;44;p8"/>
          <p:cNvSpPr txBox="1">
            <a:spLocks noGrp="1"/>
          </p:cNvSpPr>
          <p:nvPr>
            <p:ph type="sldNum" idx="12"/>
          </p:nvPr>
        </p:nvSpPr>
        <p:spPr>
          <a:xfrm>
            <a:off x="8581000" y="4631500"/>
            <a:ext cx="515100" cy="393600"/>
          </a:xfrm>
          <a:prstGeom prst="rect">
            <a:avLst/>
          </a:prstGeom>
        </p:spPr>
        <p:txBody>
          <a:bodyPr spcFirstLastPara="1" wrap="square" lIns="91425" tIns="91425" rIns="91425" bIns="91425" anchor="ctr" anchorCtr="0">
            <a:noAutofit/>
          </a:bodyPr>
          <a:lstStyle>
            <a:lvl1pPr lvl="0" algn="ctr" rtl="0">
              <a:buNone/>
              <a:defRPr sz="1700">
                <a:solidFill>
                  <a:schemeClr val="lt1"/>
                </a:solidFill>
                <a:latin typeface="Gabarito ExtraBold"/>
                <a:ea typeface="Gabarito ExtraBold"/>
                <a:cs typeface="Gabarito ExtraBold"/>
                <a:sym typeface="Gabarito ExtraBold"/>
              </a:defRPr>
            </a:lvl1pPr>
            <a:lvl2pPr lvl="1" algn="ctr" rtl="0">
              <a:buNone/>
              <a:defRPr sz="1700">
                <a:solidFill>
                  <a:schemeClr val="lt1"/>
                </a:solidFill>
                <a:latin typeface="Gabarito ExtraBold"/>
                <a:ea typeface="Gabarito ExtraBold"/>
                <a:cs typeface="Gabarito ExtraBold"/>
                <a:sym typeface="Gabarito ExtraBold"/>
              </a:defRPr>
            </a:lvl2pPr>
            <a:lvl3pPr lvl="2" algn="ctr" rtl="0">
              <a:buNone/>
              <a:defRPr sz="1700">
                <a:solidFill>
                  <a:schemeClr val="lt1"/>
                </a:solidFill>
                <a:latin typeface="Gabarito ExtraBold"/>
                <a:ea typeface="Gabarito ExtraBold"/>
                <a:cs typeface="Gabarito ExtraBold"/>
                <a:sym typeface="Gabarito ExtraBold"/>
              </a:defRPr>
            </a:lvl3pPr>
            <a:lvl4pPr lvl="3" algn="ctr" rtl="0">
              <a:buNone/>
              <a:defRPr sz="1700">
                <a:solidFill>
                  <a:schemeClr val="lt1"/>
                </a:solidFill>
                <a:latin typeface="Gabarito ExtraBold"/>
                <a:ea typeface="Gabarito ExtraBold"/>
                <a:cs typeface="Gabarito ExtraBold"/>
                <a:sym typeface="Gabarito ExtraBold"/>
              </a:defRPr>
            </a:lvl4pPr>
            <a:lvl5pPr lvl="4" algn="ctr" rtl="0">
              <a:buNone/>
              <a:defRPr sz="1700">
                <a:solidFill>
                  <a:schemeClr val="lt1"/>
                </a:solidFill>
                <a:latin typeface="Gabarito ExtraBold"/>
                <a:ea typeface="Gabarito ExtraBold"/>
                <a:cs typeface="Gabarito ExtraBold"/>
                <a:sym typeface="Gabarito ExtraBold"/>
              </a:defRPr>
            </a:lvl5pPr>
            <a:lvl6pPr lvl="5" algn="ctr" rtl="0">
              <a:buNone/>
              <a:defRPr sz="1700">
                <a:solidFill>
                  <a:schemeClr val="lt1"/>
                </a:solidFill>
                <a:latin typeface="Gabarito ExtraBold"/>
                <a:ea typeface="Gabarito ExtraBold"/>
                <a:cs typeface="Gabarito ExtraBold"/>
                <a:sym typeface="Gabarito ExtraBold"/>
              </a:defRPr>
            </a:lvl6pPr>
            <a:lvl7pPr lvl="6" algn="ctr" rtl="0">
              <a:buNone/>
              <a:defRPr sz="1700">
                <a:solidFill>
                  <a:schemeClr val="lt1"/>
                </a:solidFill>
                <a:latin typeface="Gabarito ExtraBold"/>
                <a:ea typeface="Gabarito ExtraBold"/>
                <a:cs typeface="Gabarito ExtraBold"/>
                <a:sym typeface="Gabarito ExtraBold"/>
              </a:defRPr>
            </a:lvl7pPr>
            <a:lvl8pPr lvl="7" algn="ctr" rtl="0">
              <a:buNone/>
              <a:defRPr sz="1700">
                <a:solidFill>
                  <a:schemeClr val="lt1"/>
                </a:solidFill>
                <a:latin typeface="Gabarito ExtraBold"/>
                <a:ea typeface="Gabarito ExtraBold"/>
                <a:cs typeface="Gabarito ExtraBold"/>
                <a:sym typeface="Gabarito ExtraBold"/>
              </a:defRPr>
            </a:lvl8pPr>
            <a:lvl9pPr lvl="8" algn="ctr" rtl="0">
              <a:buNone/>
              <a:defRPr sz="1700">
                <a:solidFill>
                  <a:schemeClr val="lt1"/>
                </a:solidFill>
                <a:latin typeface="Gabarito ExtraBold"/>
                <a:ea typeface="Gabarito ExtraBold"/>
                <a:cs typeface="Gabarito ExtraBold"/>
                <a:sym typeface="Gabarito ExtraBold"/>
              </a:defRPr>
            </a:lvl9pPr>
          </a:lstStyle>
          <a:p>
            <a:pPr marL="0" lvl="0" indent="0" algn="ctr" rtl="0">
              <a:spcBef>
                <a:spcPts val="0"/>
              </a:spcBef>
              <a:spcAft>
                <a:spcPts val="0"/>
              </a:spcAft>
              <a:buNone/>
            </a:pPr>
            <a:fld id="{00000000-1234-1234-1234-123412341234}" type="slidenum">
              <a:rPr lang="en"/>
              <a:t>‹#›</a:t>
            </a:fld>
            <a:endParaRPr/>
          </a:p>
        </p:txBody>
      </p:sp>
      <p:sp>
        <p:nvSpPr>
          <p:cNvPr id="45" name="Google Shape;45;p8"/>
          <p:cNvSpPr txBox="1">
            <a:spLocks noGrp="1"/>
          </p:cNvSpPr>
          <p:nvPr>
            <p:ph type="sldNum" idx="2"/>
          </p:nvPr>
        </p:nvSpPr>
        <p:spPr>
          <a:xfrm>
            <a:off x="8581000" y="4631500"/>
            <a:ext cx="515100" cy="393600"/>
          </a:xfrm>
          <a:prstGeom prst="rect">
            <a:avLst/>
          </a:prstGeom>
          <a:noFill/>
          <a:ln>
            <a:noFill/>
          </a:ln>
        </p:spPr>
        <p:txBody>
          <a:bodyPr spcFirstLastPara="1" wrap="square" lIns="91425" tIns="91425" rIns="91425" bIns="91425" anchor="ctr" anchorCtr="0">
            <a:noAutofit/>
          </a:bodyPr>
          <a:lstStyle>
            <a:lvl1pPr lvl="0" algn="ctr" rtl="0">
              <a:buNone/>
              <a:defRPr sz="1700">
                <a:solidFill>
                  <a:schemeClr val="lt1"/>
                </a:solidFill>
                <a:latin typeface="Gabarito ExtraBold"/>
                <a:ea typeface="Gabarito ExtraBold"/>
                <a:cs typeface="Gabarito ExtraBold"/>
                <a:sym typeface="Gabarito ExtraBold"/>
              </a:defRPr>
            </a:lvl1pPr>
            <a:lvl2pPr lvl="1" algn="ctr" rtl="0">
              <a:buNone/>
              <a:defRPr sz="1700">
                <a:solidFill>
                  <a:schemeClr val="lt1"/>
                </a:solidFill>
                <a:latin typeface="Gabarito ExtraBold"/>
                <a:ea typeface="Gabarito ExtraBold"/>
                <a:cs typeface="Gabarito ExtraBold"/>
                <a:sym typeface="Gabarito ExtraBold"/>
              </a:defRPr>
            </a:lvl2pPr>
            <a:lvl3pPr lvl="2" algn="ctr" rtl="0">
              <a:buNone/>
              <a:defRPr sz="1700">
                <a:solidFill>
                  <a:schemeClr val="lt1"/>
                </a:solidFill>
                <a:latin typeface="Gabarito ExtraBold"/>
                <a:ea typeface="Gabarito ExtraBold"/>
                <a:cs typeface="Gabarito ExtraBold"/>
                <a:sym typeface="Gabarito ExtraBold"/>
              </a:defRPr>
            </a:lvl3pPr>
            <a:lvl4pPr lvl="3" algn="ctr" rtl="0">
              <a:buNone/>
              <a:defRPr sz="1700">
                <a:solidFill>
                  <a:schemeClr val="lt1"/>
                </a:solidFill>
                <a:latin typeface="Gabarito ExtraBold"/>
                <a:ea typeface="Gabarito ExtraBold"/>
                <a:cs typeface="Gabarito ExtraBold"/>
                <a:sym typeface="Gabarito ExtraBold"/>
              </a:defRPr>
            </a:lvl4pPr>
            <a:lvl5pPr lvl="4" algn="ctr" rtl="0">
              <a:buNone/>
              <a:defRPr sz="1700">
                <a:solidFill>
                  <a:schemeClr val="lt1"/>
                </a:solidFill>
                <a:latin typeface="Gabarito ExtraBold"/>
                <a:ea typeface="Gabarito ExtraBold"/>
                <a:cs typeface="Gabarito ExtraBold"/>
                <a:sym typeface="Gabarito ExtraBold"/>
              </a:defRPr>
            </a:lvl5pPr>
            <a:lvl6pPr lvl="5" algn="ctr" rtl="0">
              <a:buNone/>
              <a:defRPr sz="1700">
                <a:solidFill>
                  <a:schemeClr val="lt1"/>
                </a:solidFill>
                <a:latin typeface="Gabarito ExtraBold"/>
                <a:ea typeface="Gabarito ExtraBold"/>
                <a:cs typeface="Gabarito ExtraBold"/>
                <a:sym typeface="Gabarito ExtraBold"/>
              </a:defRPr>
            </a:lvl6pPr>
            <a:lvl7pPr lvl="6" algn="ctr" rtl="0">
              <a:buNone/>
              <a:defRPr sz="1700">
                <a:solidFill>
                  <a:schemeClr val="lt1"/>
                </a:solidFill>
                <a:latin typeface="Gabarito ExtraBold"/>
                <a:ea typeface="Gabarito ExtraBold"/>
                <a:cs typeface="Gabarito ExtraBold"/>
                <a:sym typeface="Gabarito ExtraBold"/>
              </a:defRPr>
            </a:lvl7pPr>
            <a:lvl8pPr lvl="7" algn="ctr" rtl="0">
              <a:buNone/>
              <a:defRPr sz="1700">
                <a:solidFill>
                  <a:schemeClr val="lt1"/>
                </a:solidFill>
                <a:latin typeface="Gabarito ExtraBold"/>
                <a:ea typeface="Gabarito ExtraBold"/>
                <a:cs typeface="Gabarito ExtraBold"/>
                <a:sym typeface="Gabarito ExtraBold"/>
              </a:defRPr>
            </a:lvl8pPr>
            <a:lvl9pPr lvl="8" algn="ctr" rtl="0">
              <a:buNone/>
              <a:defRPr sz="1700">
                <a:solidFill>
                  <a:schemeClr val="lt1"/>
                </a:solidFill>
                <a:latin typeface="Gabarito ExtraBold"/>
                <a:ea typeface="Gabarito ExtraBold"/>
                <a:cs typeface="Gabarito ExtraBold"/>
                <a:sym typeface="Gabarito ExtraBold"/>
              </a:defRPr>
            </a:lvl9pPr>
          </a:lstStyle>
          <a:p>
            <a:pPr marL="0" lvl="0" indent="0" algn="ctr" rtl="0">
              <a:spcBef>
                <a:spcPts val="0"/>
              </a:spcBef>
              <a:spcAft>
                <a:spcPts val="0"/>
              </a:spcAft>
              <a:buNone/>
            </a:pPr>
            <a:fld id="{00000000-1234-1234-1234-123412341234}" type="slidenum">
              <a:rPr lang="en"/>
              <a:t>‹#›</a:t>
            </a:fld>
            <a:endParaRPr/>
          </a:p>
        </p:txBody>
      </p:sp>
      <p:sp>
        <p:nvSpPr>
          <p:cNvPr id="46" name="Google Shape;46;p8"/>
          <p:cNvSpPr txBox="1">
            <a:spLocks noGrp="1"/>
          </p:cNvSpPr>
          <p:nvPr>
            <p:ph type="title"/>
          </p:nvPr>
        </p:nvSpPr>
        <p:spPr>
          <a:xfrm>
            <a:off x="797475" y="4034250"/>
            <a:ext cx="7273800" cy="3141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999999"/>
              </a:buClr>
              <a:buSzPts val="1000"/>
              <a:buFont typeface="Gabarito"/>
              <a:buNone/>
              <a:defRPr sz="1000">
                <a:solidFill>
                  <a:srgbClr val="999999"/>
                </a:solidFill>
                <a:latin typeface="Gabarito"/>
                <a:ea typeface="Gabarito"/>
                <a:cs typeface="Gabarito"/>
                <a:sym typeface="Gabarito"/>
              </a:defRPr>
            </a:lvl1pPr>
            <a:lvl2pPr lvl="1" algn="ctr" rtl="0">
              <a:spcBef>
                <a:spcPts val="0"/>
              </a:spcBef>
              <a:spcAft>
                <a:spcPts val="0"/>
              </a:spcAft>
              <a:buSzPts val="1000"/>
              <a:buNone/>
              <a:defRPr sz="1000"/>
            </a:lvl2pPr>
            <a:lvl3pPr lvl="2" algn="ctr" rtl="0">
              <a:spcBef>
                <a:spcPts val="0"/>
              </a:spcBef>
              <a:spcAft>
                <a:spcPts val="0"/>
              </a:spcAft>
              <a:buSzPts val="1000"/>
              <a:buNone/>
              <a:defRPr sz="1000"/>
            </a:lvl3pPr>
            <a:lvl4pPr lvl="3" algn="ctr" rtl="0">
              <a:spcBef>
                <a:spcPts val="0"/>
              </a:spcBef>
              <a:spcAft>
                <a:spcPts val="0"/>
              </a:spcAft>
              <a:buSzPts val="1000"/>
              <a:buNone/>
              <a:defRPr sz="1000"/>
            </a:lvl4pPr>
            <a:lvl5pPr lvl="4" algn="ctr" rtl="0">
              <a:spcBef>
                <a:spcPts val="0"/>
              </a:spcBef>
              <a:spcAft>
                <a:spcPts val="0"/>
              </a:spcAft>
              <a:buSzPts val="1000"/>
              <a:buNone/>
              <a:defRPr sz="1000"/>
            </a:lvl5pPr>
            <a:lvl6pPr lvl="5" algn="ctr" rtl="0">
              <a:spcBef>
                <a:spcPts val="0"/>
              </a:spcBef>
              <a:spcAft>
                <a:spcPts val="0"/>
              </a:spcAft>
              <a:buSzPts val="1000"/>
              <a:buNone/>
              <a:defRPr sz="1000"/>
            </a:lvl6pPr>
            <a:lvl7pPr lvl="6" algn="ctr" rtl="0">
              <a:spcBef>
                <a:spcPts val="0"/>
              </a:spcBef>
              <a:spcAft>
                <a:spcPts val="0"/>
              </a:spcAft>
              <a:buSzPts val="1000"/>
              <a:buNone/>
              <a:defRPr sz="1000"/>
            </a:lvl7pPr>
            <a:lvl8pPr lvl="7" algn="ctr" rtl="0">
              <a:spcBef>
                <a:spcPts val="0"/>
              </a:spcBef>
              <a:spcAft>
                <a:spcPts val="0"/>
              </a:spcAft>
              <a:buSzPts val="1000"/>
              <a:buNone/>
              <a:defRPr sz="1000"/>
            </a:lvl8pPr>
            <a:lvl9pPr lvl="8" algn="ctr" rtl="0">
              <a:spcBef>
                <a:spcPts val="0"/>
              </a:spcBef>
              <a:spcAft>
                <a:spcPts val="0"/>
              </a:spcAft>
              <a:buSzPts val="1000"/>
              <a:buNone/>
              <a:defRPr sz="1000"/>
            </a:lvl9pPr>
          </a:lstStyle>
          <a:p>
            <a:endParaRPr/>
          </a:p>
        </p:txBody>
      </p:sp>
      <p:sp>
        <p:nvSpPr>
          <p:cNvPr id="47" name="Google Shape;47;p8"/>
          <p:cNvSpPr txBox="1">
            <a:spLocks noGrp="1"/>
          </p:cNvSpPr>
          <p:nvPr>
            <p:ph type="subTitle" idx="1"/>
          </p:nvPr>
        </p:nvSpPr>
        <p:spPr>
          <a:xfrm>
            <a:off x="797475" y="321100"/>
            <a:ext cx="7339500" cy="5820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dk1"/>
              </a:buClr>
              <a:buSzPts val="1200"/>
              <a:buFont typeface="Gabarito ExtraBold"/>
              <a:buNone/>
              <a:defRPr sz="1200">
                <a:solidFill>
                  <a:schemeClr val="dk1"/>
                </a:solidFill>
                <a:latin typeface="Gabarito ExtraBold"/>
                <a:ea typeface="Gabarito ExtraBold"/>
                <a:cs typeface="Gabarito ExtraBold"/>
                <a:sym typeface="Gabarito ExtraBold"/>
              </a:defRPr>
            </a:lvl1pPr>
            <a:lvl2pPr lvl="1" rtl="0">
              <a:spcBef>
                <a:spcPts val="1000"/>
              </a:spcBef>
              <a:spcAft>
                <a:spcPts val="0"/>
              </a:spcAft>
              <a:buSzPts val="1900"/>
              <a:buNone/>
              <a:defRPr/>
            </a:lvl2pPr>
            <a:lvl3pPr lvl="2" rtl="0">
              <a:spcBef>
                <a:spcPts val="1000"/>
              </a:spcBef>
              <a:spcAft>
                <a:spcPts val="0"/>
              </a:spcAft>
              <a:buSzPts val="1600"/>
              <a:buNone/>
              <a:defRPr/>
            </a:lvl3pPr>
            <a:lvl4pPr lvl="3" rtl="0">
              <a:spcBef>
                <a:spcPts val="1000"/>
              </a:spcBef>
              <a:spcAft>
                <a:spcPts val="0"/>
              </a:spcAft>
              <a:buSzPts val="1400"/>
              <a:buNone/>
              <a:defRPr/>
            </a:lvl4pPr>
            <a:lvl5pPr lvl="4" rtl="0">
              <a:spcBef>
                <a:spcPts val="1000"/>
              </a:spcBef>
              <a:spcAft>
                <a:spcPts val="0"/>
              </a:spcAft>
              <a:buSzPts val="1400"/>
              <a:buNone/>
              <a:defRPr/>
            </a:lvl5pPr>
            <a:lvl6pPr lvl="5" rtl="0">
              <a:spcBef>
                <a:spcPts val="1000"/>
              </a:spcBef>
              <a:spcAft>
                <a:spcPts val="0"/>
              </a:spcAft>
              <a:buSzPts val="1400"/>
              <a:buNone/>
              <a:defRPr/>
            </a:lvl6pPr>
            <a:lvl7pPr lvl="6" rtl="0">
              <a:spcBef>
                <a:spcPts val="1000"/>
              </a:spcBef>
              <a:spcAft>
                <a:spcPts val="0"/>
              </a:spcAft>
              <a:buSzPts val="1400"/>
              <a:buNone/>
              <a:defRPr/>
            </a:lvl7pPr>
            <a:lvl8pPr lvl="7" rtl="0">
              <a:spcBef>
                <a:spcPts val="1000"/>
              </a:spcBef>
              <a:spcAft>
                <a:spcPts val="0"/>
              </a:spcAft>
              <a:buSzPts val="1400"/>
              <a:buNone/>
              <a:defRPr/>
            </a:lvl8pPr>
            <a:lvl9pPr lvl="8" rtl="0">
              <a:spcBef>
                <a:spcPts val="1000"/>
              </a:spcBef>
              <a:spcAft>
                <a:spcPts val="100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ata exhibit 2">
  <p:cSld name="TITLE_AND_BODY_1_1_1_1">
    <p:spTree>
      <p:nvGrpSpPr>
        <p:cNvPr id="1" name="Shape 48"/>
        <p:cNvGrpSpPr/>
        <p:nvPr/>
      </p:nvGrpSpPr>
      <p:grpSpPr>
        <a:xfrm>
          <a:off x="0" y="0"/>
          <a:ext cx="0" cy="0"/>
          <a:chOff x="0" y="0"/>
          <a:chExt cx="0" cy="0"/>
        </a:xfrm>
      </p:grpSpPr>
      <p:pic>
        <p:nvPicPr>
          <p:cNvPr id="49" name="Google Shape;49;p9"/>
          <p:cNvPicPr preferRelativeResize="0"/>
          <p:nvPr/>
        </p:nvPicPr>
        <p:blipFill rotWithShape="1">
          <a:blip r:embed="rId2">
            <a:alphaModFix/>
          </a:blip>
          <a:srcRect l="21635" r="21487"/>
          <a:stretch/>
        </p:blipFill>
        <p:spPr>
          <a:xfrm>
            <a:off x="551025" y="1168475"/>
            <a:ext cx="4019400" cy="3975025"/>
          </a:xfrm>
          <a:prstGeom prst="rect">
            <a:avLst/>
          </a:prstGeom>
          <a:noFill/>
          <a:ln>
            <a:noFill/>
          </a:ln>
        </p:spPr>
      </p:pic>
      <p:pic>
        <p:nvPicPr>
          <p:cNvPr id="50" name="Google Shape;50;p9"/>
          <p:cNvPicPr preferRelativeResize="0"/>
          <p:nvPr/>
        </p:nvPicPr>
        <p:blipFill rotWithShape="1">
          <a:blip r:embed="rId3">
            <a:alphaModFix/>
          </a:blip>
          <a:srcRect/>
          <a:stretch/>
        </p:blipFill>
        <p:spPr>
          <a:xfrm>
            <a:off x="0" y="0"/>
            <a:ext cx="9144003" cy="5143490"/>
          </a:xfrm>
          <a:prstGeom prst="rect">
            <a:avLst/>
          </a:prstGeom>
          <a:noFill/>
          <a:ln>
            <a:noFill/>
          </a:ln>
        </p:spPr>
      </p:pic>
      <p:sp>
        <p:nvSpPr>
          <p:cNvPr id="51" name="Google Shape;51;p9"/>
          <p:cNvSpPr txBox="1">
            <a:spLocks noGrp="1"/>
          </p:cNvSpPr>
          <p:nvPr>
            <p:ph type="sldNum" idx="12"/>
          </p:nvPr>
        </p:nvSpPr>
        <p:spPr>
          <a:xfrm>
            <a:off x="8581000" y="4631500"/>
            <a:ext cx="515100" cy="393600"/>
          </a:xfrm>
          <a:prstGeom prst="rect">
            <a:avLst/>
          </a:prstGeom>
        </p:spPr>
        <p:txBody>
          <a:bodyPr spcFirstLastPara="1" wrap="square" lIns="91425" tIns="91425" rIns="91425" bIns="91425" anchor="ctr" anchorCtr="0">
            <a:noAutofit/>
          </a:bodyPr>
          <a:lstStyle>
            <a:lvl1pPr lvl="0" algn="ctr" rtl="0">
              <a:buNone/>
              <a:defRPr sz="1700">
                <a:solidFill>
                  <a:schemeClr val="lt1"/>
                </a:solidFill>
                <a:latin typeface="Gabarito ExtraBold"/>
                <a:ea typeface="Gabarito ExtraBold"/>
                <a:cs typeface="Gabarito ExtraBold"/>
                <a:sym typeface="Gabarito ExtraBold"/>
              </a:defRPr>
            </a:lvl1pPr>
            <a:lvl2pPr lvl="1" algn="ctr" rtl="0">
              <a:buNone/>
              <a:defRPr sz="1700">
                <a:solidFill>
                  <a:schemeClr val="lt1"/>
                </a:solidFill>
                <a:latin typeface="Gabarito ExtraBold"/>
                <a:ea typeface="Gabarito ExtraBold"/>
                <a:cs typeface="Gabarito ExtraBold"/>
                <a:sym typeface="Gabarito ExtraBold"/>
              </a:defRPr>
            </a:lvl2pPr>
            <a:lvl3pPr lvl="2" algn="ctr" rtl="0">
              <a:buNone/>
              <a:defRPr sz="1700">
                <a:solidFill>
                  <a:schemeClr val="lt1"/>
                </a:solidFill>
                <a:latin typeface="Gabarito ExtraBold"/>
                <a:ea typeface="Gabarito ExtraBold"/>
                <a:cs typeface="Gabarito ExtraBold"/>
                <a:sym typeface="Gabarito ExtraBold"/>
              </a:defRPr>
            </a:lvl3pPr>
            <a:lvl4pPr lvl="3" algn="ctr" rtl="0">
              <a:buNone/>
              <a:defRPr sz="1700">
                <a:solidFill>
                  <a:schemeClr val="lt1"/>
                </a:solidFill>
                <a:latin typeface="Gabarito ExtraBold"/>
                <a:ea typeface="Gabarito ExtraBold"/>
                <a:cs typeface="Gabarito ExtraBold"/>
                <a:sym typeface="Gabarito ExtraBold"/>
              </a:defRPr>
            </a:lvl4pPr>
            <a:lvl5pPr lvl="4" algn="ctr" rtl="0">
              <a:buNone/>
              <a:defRPr sz="1700">
                <a:solidFill>
                  <a:schemeClr val="lt1"/>
                </a:solidFill>
                <a:latin typeface="Gabarito ExtraBold"/>
                <a:ea typeface="Gabarito ExtraBold"/>
                <a:cs typeface="Gabarito ExtraBold"/>
                <a:sym typeface="Gabarito ExtraBold"/>
              </a:defRPr>
            </a:lvl5pPr>
            <a:lvl6pPr lvl="5" algn="ctr" rtl="0">
              <a:buNone/>
              <a:defRPr sz="1700">
                <a:solidFill>
                  <a:schemeClr val="lt1"/>
                </a:solidFill>
                <a:latin typeface="Gabarito ExtraBold"/>
                <a:ea typeface="Gabarito ExtraBold"/>
                <a:cs typeface="Gabarito ExtraBold"/>
                <a:sym typeface="Gabarito ExtraBold"/>
              </a:defRPr>
            </a:lvl6pPr>
            <a:lvl7pPr lvl="6" algn="ctr" rtl="0">
              <a:buNone/>
              <a:defRPr sz="1700">
                <a:solidFill>
                  <a:schemeClr val="lt1"/>
                </a:solidFill>
                <a:latin typeface="Gabarito ExtraBold"/>
                <a:ea typeface="Gabarito ExtraBold"/>
                <a:cs typeface="Gabarito ExtraBold"/>
                <a:sym typeface="Gabarito ExtraBold"/>
              </a:defRPr>
            </a:lvl7pPr>
            <a:lvl8pPr lvl="7" algn="ctr" rtl="0">
              <a:buNone/>
              <a:defRPr sz="1700">
                <a:solidFill>
                  <a:schemeClr val="lt1"/>
                </a:solidFill>
                <a:latin typeface="Gabarito ExtraBold"/>
                <a:ea typeface="Gabarito ExtraBold"/>
                <a:cs typeface="Gabarito ExtraBold"/>
                <a:sym typeface="Gabarito ExtraBold"/>
              </a:defRPr>
            </a:lvl8pPr>
            <a:lvl9pPr lvl="8" algn="ctr" rtl="0">
              <a:buNone/>
              <a:defRPr sz="1700">
                <a:solidFill>
                  <a:schemeClr val="lt1"/>
                </a:solidFill>
                <a:latin typeface="Gabarito ExtraBold"/>
                <a:ea typeface="Gabarito ExtraBold"/>
                <a:cs typeface="Gabarito ExtraBold"/>
                <a:sym typeface="Gabarito ExtraBold"/>
              </a:defRPr>
            </a:lvl9pPr>
          </a:lstStyle>
          <a:p>
            <a:pPr marL="0" lvl="0" indent="0" algn="ctr" rtl="0">
              <a:spcBef>
                <a:spcPts val="0"/>
              </a:spcBef>
              <a:spcAft>
                <a:spcPts val="0"/>
              </a:spcAft>
              <a:buNone/>
            </a:pPr>
            <a:fld id="{00000000-1234-1234-1234-123412341234}" type="slidenum">
              <a:rPr lang="en"/>
              <a:t>‹#›</a:t>
            </a:fld>
            <a:endParaRPr/>
          </a:p>
        </p:txBody>
      </p:sp>
      <p:sp>
        <p:nvSpPr>
          <p:cNvPr id="52" name="Google Shape;52;p9"/>
          <p:cNvSpPr txBox="1">
            <a:spLocks noGrp="1"/>
          </p:cNvSpPr>
          <p:nvPr>
            <p:ph type="title"/>
          </p:nvPr>
        </p:nvSpPr>
        <p:spPr>
          <a:xfrm>
            <a:off x="797475" y="4034250"/>
            <a:ext cx="7273800" cy="3141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999999"/>
              </a:buClr>
              <a:buSzPts val="1000"/>
              <a:buFont typeface="Gabarito"/>
              <a:buNone/>
              <a:defRPr sz="1000">
                <a:solidFill>
                  <a:srgbClr val="999999"/>
                </a:solidFill>
                <a:latin typeface="Gabarito"/>
                <a:ea typeface="Gabarito"/>
                <a:cs typeface="Gabarito"/>
                <a:sym typeface="Gabarito"/>
              </a:defRPr>
            </a:lvl1pPr>
            <a:lvl2pPr lvl="1" algn="ctr" rtl="0">
              <a:spcBef>
                <a:spcPts val="0"/>
              </a:spcBef>
              <a:spcAft>
                <a:spcPts val="0"/>
              </a:spcAft>
              <a:buSzPts val="1000"/>
              <a:buNone/>
              <a:defRPr sz="1000"/>
            </a:lvl2pPr>
            <a:lvl3pPr lvl="2" algn="ctr" rtl="0">
              <a:spcBef>
                <a:spcPts val="0"/>
              </a:spcBef>
              <a:spcAft>
                <a:spcPts val="0"/>
              </a:spcAft>
              <a:buSzPts val="1000"/>
              <a:buNone/>
              <a:defRPr sz="1000"/>
            </a:lvl3pPr>
            <a:lvl4pPr lvl="3" algn="ctr" rtl="0">
              <a:spcBef>
                <a:spcPts val="0"/>
              </a:spcBef>
              <a:spcAft>
                <a:spcPts val="0"/>
              </a:spcAft>
              <a:buSzPts val="1000"/>
              <a:buNone/>
              <a:defRPr sz="1000"/>
            </a:lvl4pPr>
            <a:lvl5pPr lvl="4" algn="ctr" rtl="0">
              <a:spcBef>
                <a:spcPts val="0"/>
              </a:spcBef>
              <a:spcAft>
                <a:spcPts val="0"/>
              </a:spcAft>
              <a:buSzPts val="1000"/>
              <a:buNone/>
              <a:defRPr sz="1000"/>
            </a:lvl5pPr>
            <a:lvl6pPr lvl="5" algn="ctr" rtl="0">
              <a:spcBef>
                <a:spcPts val="0"/>
              </a:spcBef>
              <a:spcAft>
                <a:spcPts val="0"/>
              </a:spcAft>
              <a:buSzPts val="1000"/>
              <a:buNone/>
              <a:defRPr sz="1000"/>
            </a:lvl6pPr>
            <a:lvl7pPr lvl="6" algn="ctr" rtl="0">
              <a:spcBef>
                <a:spcPts val="0"/>
              </a:spcBef>
              <a:spcAft>
                <a:spcPts val="0"/>
              </a:spcAft>
              <a:buSzPts val="1000"/>
              <a:buNone/>
              <a:defRPr sz="1000"/>
            </a:lvl7pPr>
            <a:lvl8pPr lvl="7" algn="ctr" rtl="0">
              <a:spcBef>
                <a:spcPts val="0"/>
              </a:spcBef>
              <a:spcAft>
                <a:spcPts val="0"/>
              </a:spcAft>
              <a:buSzPts val="1000"/>
              <a:buNone/>
              <a:defRPr sz="1000"/>
            </a:lvl8pPr>
            <a:lvl9pPr lvl="8" algn="ctr" rtl="0">
              <a:spcBef>
                <a:spcPts val="0"/>
              </a:spcBef>
              <a:spcAft>
                <a:spcPts val="0"/>
              </a:spcAft>
              <a:buSzPts val="1000"/>
              <a:buNone/>
              <a:defRPr sz="1000"/>
            </a:lvl9pPr>
          </a:lstStyle>
          <a:p>
            <a:endParaRPr/>
          </a:p>
        </p:txBody>
      </p:sp>
      <p:sp>
        <p:nvSpPr>
          <p:cNvPr id="53" name="Google Shape;53;p9"/>
          <p:cNvSpPr txBox="1">
            <a:spLocks noGrp="1"/>
          </p:cNvSpPr>
          <p:nvPr>
            <p:ph type="subTitle" idx="1"/>
          </p:nvPr>
        </p:nvSpPr>
        <p:spPr>
          <a:xfrm>
            <a:off x="797475" y="321100"/>
            <a:ext cx="7339500" cy="5820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dk1"/>
              </a:buClr>
              <a:buSzPts val="1200"/>
              <a:buFont typeface="Gabarito ExtraBold"/>
              <a:buNone/>
              <a:defRPr sz="1200">
                <a:solidFill>
                  <a:schemeClr val="dk1"/>
                </a:solidFill>
                <a:latin typeface="Gabarito ExtraBold"/>
                <a:ea typeface="Gabarito ExtraBold"/>
                <a:cs typeface="Gabarito ExtraBold"/>
                <a:sym typeface="Gabarito ExtraBold"/>
              </a:defRPr>
            </a:lvl1pPr>
            <a:lvl2pPr lvl="1" rtl="0">
              <a:spcBef>
                <a:spcPts val="1000"/>
              </a:spcBef>
              <a:spcAft>
                <a:spcPts val="0"/>
              </a:spcAft>
              <a:buSzPts val="1900"/>
              <a:buNone/>
              <a:defRPr/>
            </a:lvl2pPr>
            <a:lvl3pPr lvl="2" rtl="0">
              <a:spcBef>
                <a:spcPts val="1000"/>
              </a:spcBef>
              <a:spcAft>
                <a:spcPts val="0"/>
              </a:spcAft>
              <a:buSzPts val="1600"/>
              <a:buNone/>
              <a:defRPr/>
            </a:lvl3pPr>
            <a:lvl4pPr lvl="3" rtl="0">
              <a:spcBef>
                <a:spcPts val="1000"/>
              </a:spcBef>
              <a:spcAft>
                <a:spcPts val="0"/>
              </a:spcAft>
              <a:buSzPts val="1400"/>
              <a:buNone/>
              <a:defRPr/>
            </a:lvl4pPr>
            <a:lvl5pPr lvl="4" rtl="0">
              <a:spcBef>
                <a:spcPts val="1000"/>
              </a:spcBef>
              <a:spcAft>
                <a:spcPts val="0"/>
              </a:spcAft>
              <a:buSzPts val="1400"/>
              <a:buNone/>
              <a:defRPr/>
            </a:lvl5pPr>
            <a:lvl6pPr lvl="5" rtl="0">
              <a:spcBef>
                <a:spcPts val="1000"/>
              </a:spcBef>
              <a:spcAft>
                <a:spcPts val="0"/>
              </a:spcAft>
              <a:buSzPts val="1400"/>
              <a:buNone/>
              <a:defRPr/>
            </a:lvl6pPr>
            <a:lvl7pPr lvl="6" rtl="0">
              <a:spcBef>
                <a:spcPts val="1000"/>
              </a:spcBef>
              <a:spcAft>
                <a:spcPts val="0"/>
              </a:spcAft>
              <a:buSzPts val="1400"/>
              <a:buNone/>
              <a:defRPr/>
            </a:lvl7pPr>
            <a:lvl8pPr lvl="7" rtl="0">
              <a:spcBef>
                <a:spcPts val="1000"/>
              </a:spcBef>
              <a:spcAft>
                <a:spcPts val="0"/>
              </a:spcAft>
              <a:buSzPts val="1400"/>
              <a:buNone/>
              <a:defRPr/>
            </a:lvl8pPr>
            <a:lvl9pPr lvl="8" rtl="0">
              <a:spcBef>
                <a:spcPts val="1000"/>
              </a:spcBef>
              <a:spcAft>
                <a:spcPts val="100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Final">
  <p:cSld name="CUSTOM_1">
    <p:spTree>
      <p:nvGrpSpPr>
        <p:cNvPr id="1" name="Shape 58"/>
        <p:cNvGrpSpPr/>
        <p:nvPr/>
      </p:nvGrpSpPr>
      <p:grpSpPr>
        <a:xfrm>
          <a:off x="0" y="0"/>
          <a:ext cx="0" cy="0"/>
          <a:chOff x="0" y="0"/>
          <a:chExt cx="0" cy="0"/>
        </a:xfrm>
      </p:grpSpPr>
      <p:pic>
        <p:nvPicPr>
          <p:cNvPr id="59" name="Google Shape;59;p11"/>
          <p:cNvPicPr preferRelativeResize="0"/>
          <p:nvPr/>
        </p:nvPicPr>
        <p:blipFill rotWithShape="1">
          <a:blip r:embed="rId2">
            <a:alphaModFix/>
          </a:blip>
          <a:srcRect/>
          <a:stretch/>
        </p:blipFill>
        <p:spPr>
          <a:xfrm>
            <a:off x="13" y="0"/>
            <a:ext cx="9144003" cy="5143501"/>
          </a:xfrm>
          <a:prstGeom prst="rect">
            <a:avLst/>
          </a:prstGeom>
          <a:noFill/>
          <a:ln>
            <a:noFill/>
          </a:ln>
        </p:spPr>
      </p:pic>
      <p:sp>
        <p:nvSpPr>
          <p:cNvPr id="60" name="Google Shape;60;p11"/>
          <p:cNvSpPr txBox="1">
            <a:spLocks noGrp="1"/>
          </p:cNvSpPr>
          <p:nvPr>
            <p:ph type="subTitle" idx="1"/>
          </p:nvPr>
        </p:nvSpPr>
        <p:spPr>
          <a:xfrm>
            <a:off x="5314800" y="1909650"/>
            <a:ext cx="3939600" cy="696000"/>
          </a:xfrm>
          <a:prstGeom prst="rect">
            <a:avLst/>
          </a:prstGeom>
        </p:spPr>
        <p:txBody>
          <a:bodyPr spcFirstLastPara="1" wrap="square" lIns="91425" tIns="91425" rIns="91425" bIns="91425" anchor="t" anchorCtr="0">
            <a:normAutofit/>
          </a:bodyPr>
          <a:lstStyle>
            <a:lvl1pPr lvl="0">
              <a:spcBef>
                <a:spcPts val="0"/>
              </a:spcBef>
              <a:spcAft>
                <a:spcPts val="0"/>
              </a:spcAft>
              <a:buClr>
                <a:schemeClr val="accent3"/>
              </a:buClr>
              <a:buSzPts val="1600"/>
              <a:buFont typeface="Gabarito ExtraBold"/>
              <a:buNone/>
              <a:defRPr sz="1600">
                <a:solidFill>
                  <a:schemeClr val="accent3"/>
                </a:solidFill>
                <a:latin typeface="Gabarito ExtraBold"/>
                <a:ea typeface="Gabarito ExtraBold"/>
                <a:cs typeface="Gabarito ExtraBold"/>
                <a:sym typeface="Gabarito ExtraBold"/>
              </a:defRPr>
            </a:lvl1pPr>
            <a:lvl2pPr lvl="1">
              <a:spcBef>
                <a:spcPts val="1000"/>
              </a:spcBef>
              <a:spcAft>
                <a:spcPts val="0"/>
              </a:spcAft>
              <a:buSzPts val="1900"/>
              <a:buNone/>
              <a:defRPr/>
            </a:lvl2pPr>
            <a:lvl3pPr lvl="2">
              <a:spcBef>
                <a:spcPts val="1000"/>
              </a:spcBef>
              <a:spcAft>
                <a:spcPts val="0"/>
              </a:spcAft>
              <a:buSzPts val="1600"/>
              <a:buNone/>
              <a:defRPr/>
            </a:lvl3pPr>
            <a:lvl4pPr lvl="3">
              <a:spcBef>
                <a:spcPts val="1000"/>
              </a:spcBef>
              <a:spcAft>
                <a:spcPts val="0"/>
              </a:spcAft>
              <a:buSzPts val="1400"/>
              <a:buNone/>
              <a:defRPr/>
            </a:lvl4pPr>
            <a:lvl5pPr lvl="4">
              <a:spcBef>
                <a:spcPts val="1000"/>
              </a:spcBef>
              <a:spcAft>
                <a:spcPts val="0"/>
              </a:spcAft>
              <a:buSzPts val="1400"/>
              <a:buNone/>
              <a:defRPr/>
            </a:lvl5pPr>
            <a:lvl6pPr lvl="5">
              <a:spcBef>
                <a:spcPts val="1000"/>
              </a:spcBef>
              <a:spcAft>
                <a:spcPts val="0"/>
              </a:spcAft>
              <a:buSzPts val="1400"/>
              <a:buNone/>
              <a:defRPr/>
            </a:lvl6pPr>
            <a:lvl7pPr lvl="6">
              <a:spcBef>
                <a:spcPts val="1000"/>
              </a:spcBef>
              <a:spcAft>
                <a:spcPts val="0"/>
              </a:spcAft>
              <a:buSzPts val="1400"/>
              <a:buNone/>
              <a:defRPr/>
            </a:lvl7pPr>
            <a:lvl8pPr lvl="7">
              <a:spcBef>
                <a:spcPts val="1000"/>
              </a:spcBef>
              <a:spcAft>
                <a:spcPts val="0"/>
              </a:spcAft>
              <a:buSzPts val="1400"/>
              <a:buNone/>
              <a:defRPr/>
            </a:lvl8pPr>
            <a:lvl9pPr lvl="8">
              <a:spcBef>
                <a:spcPts val="1000"/>
              </a:spcBef>
              <a:spcAft>
                <a:spcPts val="1000"/>
              </a:spcAft>
              <a:buSzPts val="1400"/>
              <a:buNone/>
              <a:defRPr/>
            </a:lvl9pPr>
          </a:lstStyle>
          <a:p>
            <a:endParaRPr/>
          </a:p>
        </p:txBody>
      </p:sp>
      <p:sp>
        <p:nvSpPr>
          <p:cNvPr id="61" name="Google Shape;61;p11"/>
          <p:cNvSpPr txBox="1">
            <a:spLocks noGrp="1"/>
          </p:cNvSpPr>
          <p:nvPr>
            <p:ph type="subTitle" idx="2"/>
          </p:nvPr>
        </p:nvSpPr>
        <p:spPr>
          <a:xfrm>
            <a:off x="5314800" y="2264225"/>
            <a:ext cx="3939600" cy="6960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1600"/>
              <a:buNone/>
              <a:defRPr sz="1600">
                <a:solidFill>
                  <a:schemeClr val="lt1"/>
                </a:solidFill>
              </a:defRPr>
            </a:lvl1pPr>
            <a:lvl2pPr lvl="1" rtl="0">
              <a:spcBef>
                <a:spcPts val="1000"/>
              </a:spcBef>
              <a:spcAft>
                <a:spcPts val="0"/>
              </a:spcAft>
              <a:buSzPts val="1900"/>
              <a:buNone/>
              <a:defRPr/>
            </a:lvl2pPr>
            <a:lvl3pPr lvl="2" rtl="0">
              <a:spcBef>
                <a:spcPts val="1000"/>
              </a:spcBef>
              <a:spcAft>
                <a:spcPts val="0"/>
              </a:spcAft>
              <a:buSzPts val="1600"/>
              <a:buNone/>
              <a:defRPr/>
            </a:lvl3pPr>
            <a:lvl4pPr lvl="3" rtl="0">
              <a:spcBef>
                <a:spcPts val="1000"/>
              </a:spcBef>
              <a:spcAft>
                <a:spcPts val="0"/>
              </a:spcAft>
              <a:buSzPts val="1400"/>
              <a:buNone/>
              <a:defRPr/>
            </a:lvl4pPr>
            <a:lvl5pPr lvl="4" rtl="0">
              <a:spcBef>
                <a:spcPts val="1000"/>
              </a:spcBef>
              <a:spcAft>
                <a:spcPts val="0"/>
              </a:spcAft>
              <a:buSzPts val="1400"/>
              <a:buNone/>
              <a:defRPr/>
            </a:lvl5pPr>
            <a:lvl6pPr lvl="5" rtl="0">
              <a:spcBef>
                <a:spcPts val="1000"/>
              </a:spcBef>
              <a:spcAft>
                <a:spcPts val="0"/>
              </a:spcAft>
              <a:buSzPts val="1400"/>
              <a:buNone/>
              <a:defRPr/>
            </a:lvl6pPr>
            <a:lvl7pPr lvl="6" rtl="0">
              <a:spcBef>
                <a:spcPts val="1000"/>
              </a:spcBef>
              <a:spcAft>
                <a:spcPts val="0"/>
              </a:spcAft>
              <a:buSzPts val="1400"/>
              <a:buNone/>
              <a:defRPr/>
            </a:lvl7pPr>
            <a:lvl8pPr lvl="7" rtl="0">
              <a:spcBef>
                <a:spcPts val="1000"/>
              </a:spcBef>
              <a:spcAft>
                <a:spcPts val="0"/>
              </a:spcAft>
              <a:buSzPts val="1400"/>
              <a:buNone/>
              <a:defRPr/>
            </a:lvl8pPr>
            <a:lvl9pPr lvl="8" rtl="0">
              <a:spcBef>
                <a:spcPts val="1000"/>
              </a:spcBef>
              <a:spcAft>
                <a:spcPts val="1000"/>
              </a:spcAft>
              <a:buSzPts val="1400"/>
              <a:buNone/>
              <a:defRPr/>
            </a:lvl9pPr>
          </a:lstStyle>
          <a:p>
            <a:endParaRPr/>
          </a:p>
        </p:txBody>
      </p:sp>
      <p:sp>
        <p:nvSpPr>
          <p:cNvPr id="62" name="Google Shape;62;p11"/>
          <p:cNvSpPr txBox="1">
            <a:spLocks noGrp="1"/>
          </p:cNvSpPr>
          <p:nvPr>
            <p:ph type="subTitle" idx="3"/>
          </p:nvPr>
        </p:nvSpPr>
        <p:spPr>
          <a:xfrm>
            <a:off x="5314800" y="2653500"/>
            <a:ext cx="3939600" cy="7434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1600"/>
              <a:buNone/>
              <a:defRPr sz="1600">
                <a:solidFill>
                  <a:schemeClr val="lt1"/>
                </a:solidFill>
              </a:defRPr>
            </a:lvl1pPr>
            <a:lvl2pPr lvl="1" rtl="0">
              <a:spcBef>
                <a:spcPts val="1000"/>
              </a:spcBef>
              <a:spcAft>
                <a:spcPts val="0"/>
              </a:spcAft>
              <a:buSzPts val="1900"/>
              <a:buNone/>
              <a:defRPr/>
            </a:lvl2pPr>
            <a:lvl3pPr lvl="2" rtl="0">
              <a:spcBef>
                <a:spcPts val="1000"/>
              </a:spcBef>
              <a:spcAft>
                <a:spcPts val="0"/>
              </a:spcAft>
              <a:buSzPts val="1600"/>
              <a:buNone/>
              <a:defRPr/>
            </a:lvl3pPr>
            <a:lvl4pPr lvl="3" rtl="0">
              <a:spcBef>
                <a:spcPts val="1000"/>
              </a:spcBef>
              <a:spcAft>
                <a:spcPts val="0"/>
              </a:spcAft>
              <a:buSzPts val="1400"/>
              <a:buNone/>
              <a:defRPr/>
            </a:lvl4pPr>
            <a:lvl5pPr lvl="4" rtl="0">
              <a:spcBef>
                <a:spcPts val="1000"/>
              </a:spcBef>
              <a:spcAft>
                <a:spcPts val="0"/>
              </a:spcAft>
              <a:buSzPts val="1400"/>
              <a:buNone/>
              <a:defRPr/>
            </a:lvl5pPr>
            <a:lvl6pPr lvl="5" rtl="0">
              <a:spcBef>
                <a:spcPts val="1000"/>
              </a:spcBef>
              <a:spcAft>
                <a:spcPts val="0"/>
              </a:spcAft>
              <a:buSzPts val="1400"/>
              <a:buNone/>
              <a:defRPr/>
            </a:lvl6pPr>
            <a:lvl7pPr lvl="6" rtl="0">
              <a:spcBef>
                <a:spcPts val="1000"/>
              </a:spcBef>
              <a:spcAft>
                <a:spcPts val="0"/>
              </a:spcAft>
              <a:buSzPts val="1400"/>
              <a:buNone/>
              <a:defRPr/>
            </a:lvl7pPr>
            <a:lvl8pPr lvl="7" rtl="0">
              <a:spcBef>
                <a:spcPts val="1000"/>
              </a:spcBef>
              <a:spcAft>
                <a:spcPts val="0"/>
              </a:spcAft>
              <a:buSzPts val="1400"/>
              <a:buNone/>
              <a:defRPr/>
            </a:lvl8pPr>
            <a:lvl9pPr lvl="8" rtl="0">
              <a:spcBef>
                <a:spcPts val="1000"/>
              </a:spcBef>
              <a:spcAft>
                <a:spcPts val="100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3100"/>
              <a:buFont typeface="Gabarito SemiBold"/>
              <a:buNone/>
              <a:defRPr sz="3100">
                <a:solidFill>
                  <a:schemeClr val="accent1"/>
                </a:solidFill>
                <a:latin typeface="Gabarito SemiBold"/>
                <a:ea typeface="Gabarito SemiBold"/>
                <a:cs typeface="Gabarito SemiBold"/>
                <a:sym typeface="Gabarito SemiBold"/>
              </a:defRPr>
            </a:lvl1pPr>
            <a:lvl2pPr lvl="1">
              <a:spcBef>
                <a:spcPts val="0"/>
              </a:spcBef>
              <a:spcAft>
                <a:spcPts val="0"/>
              </a:spcAft>
              <a:buClr>
                <a:schemeClr val="dk1"/>
              </a:buClr>
              <a:buSzPts val="3100"/>
              <a:buFont typeface="Poppins SemiBold"/>
              <a:buNone/>
              <a:defRPr sz="3100">
                <a:solidFill>
                  <a:schemeClr val="dk1"/>
                </a:solidFill>
                <a:latin typeface="Poppins SemiBold"/>
                <a:ea typeface="Poppins SemiBold"/>
                <a:cs typeface="Poppins SemiBold"/>
                <a:sym typeface="Poppins SemiBold"/>
              </a:defRPr>
            </a:lvl2pPr>
            <a:lvl3pPr lvl="2">
              <a:spcBef>
                <a:spcPts val="0"/>
              </a:spcBef>
              <a:spcAft>
                <a:spcPts val="0"/>
              </a:spcAft>
              <a:buClr>
                <a:schemeClr val="dk1"/>
              </a:buClr>
              <a:buSzPts val="3100"/>
              <a:buFont typeface="Poppins SemiBold"/>
              <a:buNone/>
              <a:defRPr sz="3100">
                <a:solidFill>
                  <a:schemeClr val="dk1"/>
                </a:solidFill>
                <a:latin typeface="Poppins SemiBold"/>
                <a:ea typeface="Poppins SemiBold"/>
                <a:cs typeface="Poppins SemiBold"/>
                <a:sym typeface="Poppins SemiBold"/>
              </a:defRPr>
            </a:lvl3pPr>
            <a:lvl4pPr lvl="3">
              <a:spcBef>
                <a:spcPts val="0"/>
              </a:spcBef>
              <a:spcAft>
                <a:spcPts val="0"/>
              </a:spcAft>
              <a:buClr>
                <a:schemeClr val="dk1"/>
              </a:buClr>
              <a:buSzPts val="3100"/>
              <a:buFont typeface="Poppins SemiBold"/>
              <a:buNone/>
              <a:defRPr sz="3100">
                <a:solidFill>
                  <a:schemeClr val="dk1"/>
                </a:solidFill>
                <a:latin typeface="Poppins SemiBold"/>
                <a:ea typeface="Poppins SemiBold"/>
                <a:cs typeface="Poppins SemiBold"/>
                <a:sym typeface="Poppins SemiBold"/>
              </a:defRPr>
            </a:lvl4pPr>
            <a:lvl5pPr lvl="4">
              <a:spcBef>
                <a:spcPts val="0"/>
              </a:spcBef>
              <a:spcAft>
                <a:spcPts val="0"/>
              </a:spcAft>
              <a:buClr>
                <a:schemeClr val="dk1"/>
              </a:buClr>
              <a:buSzPts val="3100"/>
              <a:buFont typeface="Poppins SemiBold"/>
              <a:buNone/>
              <a:defRPr sz="3100">
                <a:solidFill>
                  <a:schemeClr val="dk1"/>
                </a:solidFill>
                <a:latin typeface="Poppins SemiBold"/>
                <a:ea typeface="Poppins SemiBold"/>
                <a:cs typeface="Poppins SemiBold"/>
                <a:sym typeface="Poppins SemiBold"/>
              </a:defRPr>
            </a:lvl5pPr>
            <a:lvl6pPr lvl="5">
              <a:spcBef>
                <a:spcPts val="0"/>
              </a:spcBef>
              <a:spcAft>
                <a:spcPts val="0"/>
              </a:spcAft>
              <a:buClr>
                <a:schemeClr val="dk1"/>
              </a:buClr>
              <a:buSzPts val="3100"/>
              <a:buFont typeface="Poppins SemiBold"/>
              <a:buNone/>
              <a:defRPr sz="3100">
                <a:solidFill>
                  <a:schemeClr val="dk1"/>
                </a:solidFill>
                <a:latin typeface="Poppins SemiBold"/>
                <a:ea typeface="Poppins SemiBold"/>
                <a:cs typeface="Poppins SemiBold"/>
                <a:sym typeface="Poppins SemiBold"/>
              </a:defRPr>
            </a:lvl6pPr>
            <a:lvl7pPr lvl="6">
              <a:spcBef>
                <a:spcPts val="0"/>
              </a:spcBef>
              <a:spcAft>
                <a:spcPts val="0"/>
              </a:spcAft>
              <a:buClr>
                <a:schemeClr val="dk1"/>
              </a:buClr>
              <a:buSzPts val="3100"/>
              <a:buFont typeface="Poppins SemiBold"/>
              <a:buNone/>
              <a:defRPr sz="3100">
                <a:solidFill>
                  <a:schemeClr val="dk1"/>
                </a:solidFill>
                <a:latin typeface="Poppins SemiBold"/>
                <a:ea typeface="Poppins SemiBold"/>
                <a:cs typeface="Poppins SemiBold"/>
                <a:sym typeface="Poppins SemiBold"/>
              </a:defRPr>
            </a:lvl7pPr>
            <a:lvl8pPr lvl="7">
              <a:spcBef>
                <a:spcPts val="0"/>
              </a:spcBef>
              <a:spcAft>
                <a:spcPts val="0"/>
              </a:spcAft>
              <a:buClr>
                <a:schemeClr val="dk1"/>
              </a:buClr>
              <a:buSzPts val="3100"/>
              <a:buFont typeface="Poppins SemiBold"/>
              <a:buNone/>
              <a:defRPr sz="3100">
                <a:solidFill>
                  <a:schemeClr val="dk1"/>
                </a:solidFill>
                <a:latin typeface="Poppins SemiBold"/>
                <a:ea typeface="Poppins SemiBold"/>
                <a:cs typeface="Poppins SemiBold"/>
                <a:sym typeface="Poppins SemiBold"/>
              </a:defRPr>
            </a:lvl8pPr>
            <a:lvl9pPr lvl="8">
              <a:spcBef>
                <a:spcPts val="0"/>
              </a:spcBef>
              <a:spcAft>
                <a:spcPts val="0"/>
              </a:spcAft>
              <a:buClr>
                <a:schemeClr val="dk1"/>
              </a:buClr>
              <a:buSzPts val="3100"/>
              <a:buFont typeface="Poppins SemiBold"/>
              <a:buNone/>
              <a:defRPr sz="3100">
                <a:solidFill>
                  <a:schemeClr val="dk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311700" y="1152475"/>
            <a:ext cx="8520600" cy="3947100"/>
          </a:xfrm>
          <a:prstGeom prst="rect">
            <a:avLst/>
          </a:prstGeom>
          <a:noFill/>
          <a:ln>
            <a:noFill/>
          </a:ln>
        </p:spPr>
        <p:txBody>
          <a:bodyPr spcFirstLastPara="1" wrap="square" lIns="91425" tIns="91425" rIns="91425" bIns="91425" anchor="t" anchorCtr="0">
            <a:normAutofit/>
          </a:bodyPr>
          <a:lstStyle>
            <a:lvl1pPr marL="457200" lvl="0" indent="-368300">
              <a:lnSpc>
                <a:spcPct val="150000"/>
              </a:lnSpc>
              <a:spcBef>
                <a:spcPts val="0"/>
              </a:spcBef>
              <a:spcAft>
                <a:spcPts val="0"/>
              </a:spcAft>
              <a:buClr>
                <a:schemeClr val="dk2"/>
              </a:buClr>
              <a:buSzPts val="2200"/>
              <a:buFont typeface="Gabarito"/>
              <a:buChar char="●"/>
              <a:defRPr sz="2200">
                <a:solidFill>
                  <a:schemeClr val="dk2"/>
                </a:solidFill>
                <a:latin typeface="Gabarito"/>
                <a:ea typeface="Gabarito"/>
                <a:cs typeface="Gabarito"/>
                <a:sym typeface="Gabarito"/>
              </a:defRPr>
            </a:lvl1pPr>
            <a:lvl2pPr marL="914400" lvl="1" indent="-349250">
              <a:lnSpc>
                <a:spcPct val="150000"/>
              </a:lnSpc>
              <a:spcBef>
                <a:spcPts val="1000"/>
              </a:spcBef>
              <a:spcAft>
                <a:spcPts val="0"/>
              </a:spcAft>
              <a:buClr>
                <a:schemeClr val="dk2"/>
              </a:buClr>
              <a:buSzPts val="1900"/>
              <a:buFont typeface="Gabarito"/>
              <a:buChar char="○"/>
              <a:defRPr sz="1900">
                <a:solidFill>
                  <a:schemeClr val="dk2"/>
                </a:solidFill>
                <a:latin typeface="Gabarito"/>
                <a:ea typeface="Gabarito"/>
                <a:cs typeface="Gabarito"/>
                <a:sym typeface="Gabarito"/>
              </a:defRPr>
            </a:lvl2pPr>
            <a:lvl3pPr marL="1371600" lvl="2" indent="-330200">
              <a:lnSpc>
                <a:spcPct val="150000"/>
              </a:lnSpc>
              <a:spcBef>
                <a:spcPts val="1000"/>
              </a:spcBef>
              <a:spcAft>
                <a:spcPts val="0"/>
              </a:spcAft>
              <a:buClr>
                <a:schemeClr val="dk2"/>
              </a:buClr>
              <a:buSzPts val="1600"/>
              <a:buFont typeface="Gabarito"/>
              <a:buChar char="■"/>
              <a:defRPr sz="1600">
                <a:solidFill>
                  <a:schemeClr val="dk2"/>
                </a:solidFill>
                <a:latin typeface="Gabarito"/>
                <a:ea typeface="Gabarito"/>
                <a:cs typeface="Gabarito"/>
                <a:sym typeface="Gabarito"/>
              </a:defRPr>
            </a:lvl3pPr>
            <a:lvl4pPr marL="1828800" lvl="3" indent="-317500">
              <a:lnSpc>
                <a:spcPct val="150000"/>
              </a:lnSpc>
              <a:spcBef>
                <a:spcPts val="1000"/>
              </a:spcBef>
              <a:spcAft>
                <a:spcPts val="0"/>
              </a:spcAft>
              <a:buClr>
                <a:schemeClr val="dk2"/>
              </a:buClr>
              <a:buSzPts val="1400"/>
              <a:buFont typeface="Gabarito"/>
              <a:buChar char="●"/>
              <a:defRPr>
                <a:solidFill>
                  <a:schemeClr val="dk2"/>
                </a:solidFill>
                <a:latin typeface="Gabarito"/>
                <a:ea typeface="Gabarito"/>
                <a:cs typeface="Gabarito"/>
                <a:sym typeface="Gabarito"/>
              </a:defRPr>
            </a:lvl4pPr>
            <a:lvl5pPr marL="2286000" lvl="4" indent="-317500">
              <a:lnSpc>
                <a:spcPct val="150000"/>
              </a:lnSpc>
              <a:spcBef>
                <a:spcPts val="1000"/>
              </a:spcBef>
              <a:spcAft>
                <a:spcPts val="0"/>
              </a:spcAft>
              <a:buClr>
                <a:schemeClr val="dk2"/>
              </a:buClr>
              <a:buSzPts val="1400"/>
              <a:buFont typeface="Gabarito"/>
              <a:buChar char="○"/>
              <a:defRPr>
                <a:solidFill>
                  <a:schemeClr val="dk2"/>
                </a:solidFill>
                <a:latin typeface="Gabarito"/>
                <a:ea typeface="Gabarito"/>
                <a:cs typeface="Gabarito"/>
                <a:sym typeface="Gabarito"/>
              </a:defRPr>
            </a:lvl5pPr>
            <a:lvl6pPr marL="2743200" lvl="5" indent="-317500">
              <a:lnSpc>
                <a:spcPct val="150000"/>
              </a:lnSpc>
              <a:spcBef>
                <a:spcPts val="1000"/>
              </a:spcBef>
              <a:spcAft>
                <a:spcPts val="0"/>
              </a:spcAft>
              <a:buClr>
                <a:schemeClr val="dk2"/>
              </a:buClr>
              <a:buSzPts val="1400"/>
              <a:buFont typeface="Gabarito"/>
              <a:buChar char="■"/>
              <a:defRPr>
                <a:solidFill>
                  <a:schemeClr val="dk2"/>
                </a:solidFill>
                <a:latin typeface="Gabarito"/>
                <a:ea typeface="Gabarito"/>
                <a:cs typeface="Gabarito"/>
                <a:sym typeface="Gabarito"/>
              </a:defRPr>
            </a:lvl6pPr>
            <a:lvl7pPr marL="3200400" lvl="6" indent="-317500">
              <a:lnSpc>
                <a:spcPct val="150000"/>
              </a:lnSpc>
              <a:spcBef>
                <a:spcPts val="1000"/>
              </a:spcBef>
              <a:spcAft>
                <a:spcPts val="0"/>
              </a:spcAft>
              <a:buClr>
                <a:schemeClr val="dk2"/>
              </a:buClr>
              <a:buSzPts val="1400"/>
              <a:buFont typeface="Gabarito"/>
              <a:buChar char="●"/>
              <a:defRPr>
                <a:solidFill>
                  <a:schemeClr val="dk2"/>
                </a:solidFill>
                <a:latin typeface="Gabarito"/>
                <a:ea typeface="Gabarito"/>
                <a:cs typeface="Gabarito"/>
                <a:sym typeface="Gabarito"/>
              </a:defRPr>
            </a:lvl7pPr>
            <a:lvl8pPr marL="3657600" lvl="7" indent="-317500">
              <a:lnSpc>
                <a:spcPct val="150000"/>
              </a:lnSpc>
              <a:spcBef>
                <a:spcPts val="1000"/>
              </a:spcBef>
              <a:spcAft>
                <a:spcPts val="0"/>
              </a:spcAft>
              <a:buClr>
                <a:schemeClr val="dk2"/>
              </a:buClr>
              <a:buSzPts val="1400"/>
              <a:buFont typeface="Gabarito"/>
              <a:buChar char="○"/>
              <a:defRPr>
                <a:solidFill>
                  <a:schemeClr val="dk2"/>
                </a:solidFill>
                <a:latin typeface="Gabarito"/>
                <a:ea typeface="Gabarito"/>
                <a:cs typeface="Gabarito"/>
                <a:sym typeface="Gabarito"/>
              </a:defRPr>
            </a:lvl8pPr>
            <a:lvl9pPr marL="4114800" lvl="8" indent="-317500">
              <a:lnSpc>
                <a:spcPct val="150000"/>
              </a:lnSpc>
              <a:spcBef>
                <a:spcPts val="1000"/>
              </a:spcBef>
              <a:spcAft>
                <a:spcPts val="1000"/>
              </a:spcAft>
              <a:buClr>
                <a:schemeClr val="dk2"/>
              </a:buClr>
              <a:buSzPts val="1400"/>
              <a:buFont typeface="Gabarito"/>
              <a:buChar char="■"/>
              <a:defRPr>
                <a:solidFill>
                  <a:schemeClr val="dk2"/>
                </a:solidFill>
                <a:latin typeface="Gabarito"/>
                <a:ea typeface="Gabarito"/>
                <a:cs typeface="Gabarito"/>
                <a:sym typeface="Gabarito"/>
              </a:defRPr>
            </a:lvl9pPr>
          </a:lstStyle>
          <a:p>
            <a:endParaRPr/>
          </a:p>
        </p:txBody>
      </p:sp>
      <p:sp>
        <p:nvSpPr>
          <p:cNvPr id="8" name="Google Shape;8;p1"/>
          <p:cNvSpPr txBox="1">
            <a:spLocks noGrp="1"/>
          </p:cNvSpPr>
          <p:nvPr>
            <p:ph type="sldNum" idx="12"/>
          </p:nvPr>
        </p:nvSpPr>
        <p:spPr>
          <a:xfrm>
            <a:off x="8581000" y="4631500"/>
            <a:ext cx="515100" cy="393600"/>
          </a:xfrm>
          <a:prstGeom prst="rect">
            <a:avLst/>
          </a:prstGeom>
          <a:noFill/>
          <a:ln>
            <a:noFill/>
          </a:ln>
        </p:spPr>
        <p:txBody>
          <a:bodyPr spcFirstLastPara="1" wrap="square" lIns="91425" tIns="91425" rIns="91425" bIns="91425" anchor="ctr" anchorCtr="0">
            <a:noAutofit/>
          </a:bodyPr>
          <a:lstStyle>
            <a:lvl1pPr lvl="0" algn="ctr" rtl="0">
              <a:buNone/>
              <a:defRPr sz="1700">
                <a:solidFill>
                  <a:schemeClr val="accent1"/>
                </a:solidFill>
                <a:latin typeface="Gabarito ExtraBold"/>
                <a:ea typeface="Gabarito ExtraBold"/>
                <a:cs typeface="Gabarito ExtraBold"/>
                <a:sym typeface="Gabarito ExtraBold"/>
              </a:defRPr>
            </a:lvl1pPr>
            <a:lvl2pPr lvl="1" algn="ctr" rtl="0">
              <a:buNone/>
              <a:defRPr sz="1700">
                <a:solidFill>
                  <a:schemeClr val="accent1"/>
                </a:solidFill>
                <a:latin typeface="Gabarito ExtraBold"/>
                <a:ea typeface="Gabarito ExtraBold"/>
                <a:cs typeface="Gabarito ExtraBold"/>
                <a:sym typeface="Gabarito ExtraBold"/>
              </a:defRPr>
            </a:lvl2pPr>
            <a:lvl3pPr lvl="2" algn="ctr" rtl="0">
              <a:buNone/>
              <a:defRPr sz="1700">
                <a:solidFill>
                  <a:schemeClr val="accent1"/>
                </a:solidFill>
                <a:latin typeface="Gabarito ExtraBold"/>
                <a:ea typeface="Gabarito ExtraBold"/>
                <a:cs typeface="Gabarito ExtraBold"/>
                <a:sym typeface="Gabarito ExtraBold"/>
              </a:defRPr>
            </a:lvl3pPr>
            <a:lvl4pPr lvl="3" algn="ctr" rtl="0">
              <a:buNone/>
              <a:defRPr sz="1700">
                <a:solidFill>
                  <a:schemeClr val="accent1"/>
                </a:solidFill>
                <a:latin typeface="Gabarito ExtraBold"/>
                <a:ea typeface="Gabarito ExtraBold"/>
                <a:cs typeface="Gabarito ExtraBold"/>
                <a:sym typeface="Gabarito ExtraBold"/>
              </a:defRPr>
            </a:lvl4pPr>
            <a:lvl5pPr lvl="4" algn="ctr" rtl="0">
              <a:buNone/>
              <a:defRPr sz="1700">
                <a:solidFill>
                  <a:schemeClr val="accent1"/>
                </a:solidFill>
                <a:latin typeface="Gabarito ExtraBold"/>
                <a:ea typeface="Gabarito ExtraBold"/>
                <a:cs typeface="Gabarito ExtraBold"/>
                <a:sym typeface="Gabarito ExtraBold"/>
              </a:defRPr>
            </a:lvl5pPr>
            <a:lvl6pPr lvl="5" algn="ctr" rtl="0">
              <a:buNone/>
              <a:defRPr sz="1700">
                <a:solidFill>
                  <a:schemeClr val="accent1"/>
                </a:solidFill>
                <a:latin typeface="Gabarito ExtraBold"/>
                <a:ea typeface="Gabarito ExtraBold"/>
                <a:cs typeface="Gabarito ExtraBold"/>
                <a:sym typeface="Gabarito ExtraBold"/>
              </a:defRPr>
            </a:lvl6pPr>
            <a:lvl7pPr lvl="6" algn="ctr" rtl="0">
              <a:buNone/>
              <a:defRPr sz="1700">
                <a:solidFill>
                  <a:schemeClr val="accent1"/>
                </a:solidFill>
                <a:latin typeface="Gabarito ExtraBold"/>
                <a:ea typeface="Gabarito ExtraBold"/>
                <a:cs typeface="Gabarito ExtraBold"/>
                <a:sym typeface="Gabarito ExtraBold"/>
              </a:defRPr>
            </a:lvl7pPr>
            <a:lvl8pPr lvl="7" algn="ctr" rtl="0">
              <a:buNone/>
              <a:defRPr sz="1700">
                <a:solidFill>
                  <a:schemeClr val="accent1"/>
                </a:solidFill>
                <a:latin typeface="Gabarito ExtraBold"/>
                <a:ea typeface="Gabarito ExtraBold"/>
                <a:cs typeface="Gabarito ExtraBold"/>
                <a:sym typeface="Gabarito ExtraBold"/>
              </a:defRPr>
            </a:lvl8pPr>
            <a:lvl9pPr lvl="8" algn="ctr" rtl="0">
              <a:buNone/>
              <a:defRPr sz="1700">
                <a:solidFill>
                  <a:schemeClr val="accent1"/>
                </a:solidFill>
                <a:latin typeface="Gabarito ExtraBold"/>
                <a:ea typeface="Gabarito ExtraBold"/>
                <a:cs typeface="Gabarito ExtraBold"/>
                <a:sym typeface="Gabarito ExtraBold"/>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4" r:id="rId4"/>
    <p:sldLayoutId id="2147483655" r:id="rId5"/>
    <p:sldLayoutId id="2147483657"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nurturencnow.org/documents/Revised-Medicaid-Value-Added-Benefits-1.pdf" TargetMode="External"/><Relationship Id="rId5" Type="http://schemas.openxmlformats.org/officeDocument/2006/relationships/hyperlink" Target="https://www.nurturencnow.org/resources" TargetMode="Externa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hyperlink" Target="https://www.nurturencnow.org/documents/Revised-Medicaid-Value-Added-Benefits-1.pdf" TargetMode="External"/><Relationship Id="rId3" Type="http://schemas.openxmlformats.org/officeDocument/2006/relationships/hyperlink" Target="http://www.nurturencnow.org/" TargetMode="External"/><Relationship Id="rId7" Type="http://schemas.openxmlformats.org/officeDocument/2006/relationships/hyperlink" Target="https://x.com/NurtureNCNow"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hyperlink" Target="https://www.facebook.com/profile.php?id=61582933971678" TargetMode="External"/><Relationship Id="rId5" Type="http://schemas.openxmlformats.org/officeDocument/2006/relationships/hyperlink" Target="https://www.instagram.com/nurturencnow/" TargetMode="External"/><Relationship Id="rId4" Type="http://schemas.openxmlformats.org/officeDocument/2006/relationships/hyperlink" Target="http://www.linkedin.com/company/nurture-ncnow"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2"/>
          <p:cNvSpPr txBox="1">
            <a:spLocks noGrp="1"/>
          </p:cNvSpPr>
          <p:nvPr>
            <p:ph type="title"/>
          </p:nvPr>
        </p:nvSpPr>
        <p:spPr>
          <a:xfrm>
            <a:off x="407400" y="1676211"/>
            <a:ext cx="4164600" cy="2544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dirty="0"/>
              <a:t>Nurture NC Value-Added Benefits Initiative</a:t>
            </a:r>
            <a:endParaRPr dirty="0"/>
          </a:p>
        </p:txBody>
      </p:sp>
      <p:sp>
        <p:nvSpPr>
          <p:cNvPr id="68" name="Google Shape;68;p12"/>
          <p:cNvSpPr txBox="1">
            <a:spLocks noGrp="1"/>
          </p:cNvSpPr>
          <p:nvPr>
            <p:ph type="subTitle" idx="1"/>
          </p:nvPr>
        </p:nvSpPr>
        <p:spPr>
          <a:xfrm>
            <a:off x="3064933" y="511475"/>
            <a:ext cx="1931267" cy="402925"/>
          </a:xfrm>
          <a:prstGeom prst="rect">
            <a:avLst/>
          </a:prstGeom>
        </p:spPr>
        <p:txBody>
          <a:bodyPr spcFirstLastPara="1" wrap="square" lIns="0" tIns="0" rIns="0" bIns="0" anchor="t" anchorCtr="0">
            <a:noAutofit/>
          </a:bodyPr>
          <a:lstStyle/>
          <a:p>
            <a:pPr marL="0" lvl="0" indent="0" algn="r" rtl="0">
              <a:spcBef>
                <a:spcPts val="0"/>
              </a:spcBef>
              <a:spcAft>
                <a:spcPts val="1000"/>
              </a:spcAft>
              <a:buNone/>
            </a:pPr>
            <a:r>
              <a:rPr lang="en-US" sz="1500" dirty="0">
                <a:solidFill>
                  <a:schemeClr val="accent5">
                    <a:lumMod val="75000"/>
                  </a:schemeClr>
                </a:solidFill>
              </a:rPr>
              <a:t>NC Association of Local Health Directors</a:t>
            </a:r>
            <a:endParaRPr sz="1500" dirty="0">
              <a:solidFill>
                <a:schemeClr val="accent5">
                  <a:lumMod val="75000"/>
                </a:schemeClr>
              </a:solidFill>
            </a:endParaRPr>
          </a:p>
        </p:txBody>
      </p:sp>
      <p:pic>
        <p:nvPicPr>
          <p:cNvPr id="7" name="Picture Placeholder 6" descr="A brochure with a person holding a baby&#10;&#10;Description automatically generated">
            <a:extLst>
              <a:ext uri="{FF2B5EF4-FFF2-40B4-BE49-F238E27FC236}">
                <a16:creationId xmlns:a16="http://schemas.microsoft.com/office/drawing/2014/main" id="{5171AA71-140A-4CCA-9555-18B6CB559C02}"/>
              </a:ext>
            </a:extLst>
          </p:cNvPr>
          <p:cNvPicPr>
            <a:picLocks noGrp="1" noChangeAspect="1"/>
          </p:cNvPicPr>
          <p:nvPr>
            <p:ph type="pic" idx="2"/>
          </p:nvPr>
        </p:nvPicPr>
        <p:blipFill rotWithShape="1">
          <a:blip r:embed="rId3"/>
          <a:srcRect l="37496" r="12668"/>
          <a:stretch/>
        </p:blipFill>
        <p:spPr>
          <a:xfrm>
            <a:off x="5346700" y="0"/>
            <a:ext cx="3797300" cy="51435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4"/>
          <p:cNvSpPr txBox="1">
            <a:spLocks noGrp="1"/>
          </p:cNvSpPr>
          <p:nvPr>
            <p:ph type="title"/>
          </p:nvPr>
        </p:nvSpPr>
        <p:spPr>
          <a:xfrm>
            <a:off x="1032999" y="170376"/>
            <a:ext cx="5660409" cy="7806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dirty="0">
                <a:solidFill>
                  <a:schemeClr val="accent1">
                    <a:lumMod val="50000"/>
                  </a:schemeClr>
                </a:solidFill>
              </a:rPr>
              <a:t>Overview of Nurture NC</a:t>
            </a:r>
            <a:endParaRPr dirty="0">
              <a:solidFill>
                <a:schemeClr val="accent1">
                  <a:lumMod val="50000"/>
                </a:schemeClr>
              </a:solidFill>
            </a:endParaRPr>
          </a:p>
        </p:txBody>
      </p:sp>
      <p:sp>
        <p:nvSpPr>
          <p:cNvPr id="82" name="Google Shape;82;p14"/>
          <p:cNvSpPr txBox="1">
            <a:spLocks noGrp="1"/>
          </p:cNvSpPr>
          <p:nvPr>
            <p:ph type="body" idx="1"/>
          </p:nvPr>
        </p:nvSpPr>
        <p:spPr>
          <a:xfrm>
            <a:off x="1219200" y="950976"/>
            <a:ext cx="7556665" cy="4074124"/>
          </a:xfrm>
          <a:prstGeom prst="rect">
            <a:avLst/>
          </a:prstGeom>
        </p:spPr>
        <p:txBody>
          <a:bodyPr spcFirstLastPara="1" wrap="square" lIns="0" tIns="0" rIns="0" bIns="0" anchor="t" anchorCtr="0">
            <a:normAutofit fontScale="92500" lnSpcReduction="10000"/>
          </a:bodyPr>
          <a:lstStyle/>
          <a:p>
            <a:pPr marL="0" lvl="0" indent="0" algn="l" rtl="0">
              <a:lnSpc>
                <a:spcPct val="100000"/>
              </a:lnSpc>
              <a:spcBef>
                <a:spcPts val="0"/>
              </a:spcBef>
              <a:spcAft>
                <a:spcPts val="1000"/>
              </a:spcAft>
              <a:buNone/>
            </a:pPr>
            <a:r>
              <a:rPr lang="en-US" sz="2000" b="1" dirty="0">
                <a:solidFill>
                  <a:schemeClr val="bg2"/>
                </a:solidFill>
              </a:rPr>
              <a:t>The Problem: </a:t>
            </a:r>
            <a:r>
              <a:rPr lang="en-US" sz="2000" dirty="0">
                <a:solidFill>
                  <a:schemeClr val="bg2"/>
                </a:solidFill>
              </a:rPr>
              <a:t>A Crisis in Maternal and Infant Health</a:t>
            </a:r>
          </a:p>
          <a:p>
            <a:pPr marL="0" indent="0">
              <a:lnSpc>
                <a:spcPct val="100000"/>
              </a:lnSpc>
              <a:spcAft>
                <a:spcPts val="1000"/>
              </a:spcAft>
              <a:buNone/>
            </a:pPr>
            <a:r>
              <a:rPr lang="en-US" sz="2000" dirty="0">
                <a:solidFill>
                  <a:schemeClr val="accent1"/>
                </a:solidFill>
              </a:rPr>
              <a:t>Preventable Deaths, Poor Outcomes, Coordination Gap</a:t>
            </a:r>
            <a:endParaRPr kumimoji="0" lang="en-US" sz="2000" i="0" u="none" strike="noStrike" kern="1200" cap="none" spc="0" normalizeH="0" baseline="0" noProof="0" dirty="0">
              <a:ln>
                <a:noFill/>
              </a:ln>
              <a:solidFill>
                <a:schemeClr val="bg2"/>
              </a:solidFill>
              <a:effectLst/>
              <a:highlight>
                <a:srgbClr val="FFFFFF"/>
              </a:highlight>
              <a:uLnTx/>
              <a:uFillTx/>
              <a:latin typeface="Gabarito" panose="020B0604020202020204" charset="0"/>
              <a:ea typeface="Roboto"/>
              <a:cs typeface="Roboto"/>
            </a:endParaRP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endParaRPr kumimoji="0" lang="en-US" sz="1600" b="1" i="0" u="none" strike="noStrike" kern="1200" cap="none" spc="0" normalizeH="0" baseline="0" noProof="0" dirty="0">
              <a:ln>
                <a:noFill/>
              </a:ln>
              <a:solidFill>
                <a:schemeClr val="bg2"/>
              </a:solidFill>
              <a:effectLst/>
              <a:highlight>
                <a:srgbClr val="FFFFFF"/>
              </a:highlight>
              <a:uLnTx/>
              <a:uFillTx/>
              <a:latin typeface="Gabarito" panose="020B0604020202020204" charset="0"/>
              <a:ea typeface="Roboto"/>
              <a:cs typeface="Roboto"/>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sz="2000" b="1" kern="1200" dirty="0">
                <a:solidFill>
                  <a:schemeClr val="bg2"/>
                </a:solidFill>
                <a:highlight>
                  <a:srgbClr val="FFFFFF"/>
                </a:highlight>
                <a:latin typeface="Gabarito" panose="020B0604020202020204" charset="0"/>
                <a:ea typeface="Roboto"/>
                <a:cs typeface="Roboto"/>
              </a:rPr>
              <a:t>A Piece of the</a:t>
            </a:r>
            <a:r>
              <a:rPr kumimoji="0" lang="en-US" sz="2000" b="1" i="0" u="none" strike="noStrike" kern="1200" cap="none" spc="0" normalizeH="0" baseline="0" noProof="0" dirty="0">
                <a:ln>
                  <a:noFill/>
                </a:ln>
                <a:solidFill>
                  <a:schemeClr val="bg2"/>
                </a:solidFill>
                <a:effectLst/>
                <a:highlight>
                  <a:srgbClr val="FFFFFF"/>
                </a:highlight>
                <a:uLnTx/>
                <a:uFillTx/>
                <a:latin typeface="Gabarito" panose="020B0604020202020204" charset="0"/>
                <a:ea typeface="Roboto"/>
                <a:cs typeface="Roboto"/>
              </a:rPr>
              <a:t> Solution: </a:t>
            </a:r>
            <a:r>
              <a:rPr kumimoji="0" lang="en-US" sz="2000" i="0" u="none" strike="noStrike" kern="1200" cap="none" spc="0" normalizeH="0" baseline="0" noProof="0" dirty="0">
                <a:ln>
                  <a:noFill/>
                </a:ln>
                <a:solidFill>
                  <a:schemeClr val="bg2"/>
                </a:solidFill>
                <a:effectLst/>
                <a:highlight>
                  <a:srgbClr val="FFFFFF"/>
                </a:highlight>
                <a:uLnTx/>
                <a:uFillTx/>
                <a:latin typeface="Gabarito" panose="020B0604020202020204" charset="0"/>
                <a:ea typeface="Roboto"/>
                <a:cs typeface="Roboto"/>
              </a:rPr>
              <a:t>Nurture NC—A Collective Impact Backbone </a:t>
            </a:r>
            <a:endParaRPr kumimoji="0" lang="en-US" sz="2000" i="0" u="none" strike="noStrike" kern="1200" cap="none" spc="0" normalizeH="0" baseline="0" noProof="0" dirty="0">
              <a:ln>
                <a:noFill/>
              </a:ln>
              <a:solidFill>
                <a:schemeClr val="accent1"/>
              </a:solidFill>
              <a:effectLst/>
              <a:uLnTx/>
              <a:uFillTx/>
              <a:latin typeface="Gabarito" panose="020B0604020202020204" charset="0"/>
              <a:ea typeface="Calibri"/>
              <a:cs typeface="Calibri"/>
            </a:endParaRPr>
          </a:p>
          <a:p>
            <a:pPr marL="228600" marR="0" lvl="0" indent="-228600"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000" i="0" u="none" strike="noStrike" kern="1200" cap="none" spc="0" normalizeH="0" baseline="0" noProof="0" dirty="0">
                <a:ln>
                  <a:noFill/>
                </a:ln>
                <a:solidFill>
                  <a:schemeClr val="accent1"/>
                </a:solidFill>
                <a:effectLst/>
                <a:uLnTx/>
                <a:uFillTx/>
                <a:latin typeface="Gabarito" panose="020B0604020202020204" charset="0"/>
                <a:ea typeface="Calibri"/>
                <a:cs typeface="Calibri"/>
              </a:rPr>
              <a:t>   “Nurture NC is a backbone organization dedicated to advancing collective impact initiatives that improve maternal and infant health across North Carolina."</a:t>
            </a:r>
          </a:p>
          <a:p>
            <a:pPr marL="0" lvl="0" indent="0" algn="l" rtl="0">
              <a:lnSpc>
                <a:spcPct val="110000"/>
              </a:lnSpc>
              <a:spcBef>
                <a:spcPts val="0"/>
              </a:spcBef>
              <a:spcAft>
                <a:spcPts val="1000"/>
              </a:spcAft>
              <a:buNone/>
            </a:pPr>
            <a:endParaRPr lang="en-US" sz="2000" b="1" dirty="0"/>
          </a:p>
          <a:p>
            <a:pPr marL="0" lvl="0" indent="0" algn="l" rtl="0">
              <a:lnSpc>
                <a:spcPct val="100000"/>
              </a:lnSpc>
              <a:spcBef>
                <a:spcPts val="0"/>
              </a:spcBef>
              <a:spcAft>
                <a:spcPts val="1000"/>
              </a:spcAft>
              <a:buNone/>
            </a:pPr>
            <a:r>
              <a:rPr lang="en-US" sz="2000" b="1" dirty="0"/>
              <a:t>Focus Areas: </a:t>
            </a:r>
            <a:r>
              <a:rPr lang="en-US" sz="2000" dirty="0"/>
              <a:t>Where We Drive Action</a:t>
            </a:r>
          </a:p>
          <a:p>
            <a:pPr marL="0" lvl="0" indent="0" algn="l" rtl="0">
              <a:lnSpc>
                <a:spcPct val="100000"/>
              </a:lnSpc>
              <a:spcBef>
                <a:spcPts val="0"/>
              </a:spcBef>
              <a:spcAft>
                <a:spcPts val="1000"/>
              </a:spcAft>
              <a:buNone/>
            </a:pPr>
            <a:r>
              <a:rPr lang="en-US" sz="2000" dirty="0">
                <a:solidFill>
                  <a:schemeClr val="accent1"/>
                </a:solidFill>
              </a:rPr>
              <a:t>Maternal Health Workforce, Rural HealthCare Access, Public Policy Optimization</a:t>
            </a:r>
            <a:endParaRPr sz="2000" dirty="0">
              <a:solidFill>
                <a:schemeClr val="accent1"/>
              </a:solidFill>
            </a:endParaRPr>
          </a:p>
        </p:txBody>
      </p:sp>
      <p:sp>
        <p:nvSpPr>
          <p:cNvPr id="83" name="Google Shape;83;p14"/>
          <p:cNvSpPr txBox="1">
            <a:spLocks noGrp="1"/>
          </p:cNvSpPr>
          <p:nvPr>
            <p:ph type="sldNum" idx="12"/>
          </p:nvPr>
        </p:nvSpPr>
        <p:spPr>
          <a:xfrm>
            <a:off x="8581000" y="4631500"/>
            <a:ext cx="5151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7"/>
          <p:cNvSpPr txBox="1">
            <a:spLocks noGrp="1"/>
          </p:cNvSpPr>
          <p:nvPr>
            <p:ph type="sldNum" idx="12"/>
          </p:nvPr>
        </p:nvSpPr>
        <p:spPr>
          <a:xfrm>
            <a:off x="8581000" y="4631500"/>
            <a:ext cx="5151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3</a:t>
            </a:fld>
            <a:endParaRPr/>
          </a:p>
        </p:txBody>
      </p:sp>
      <p:sp>
        <p:nvSpPr>
          <p:cNvPr id="103" name="Google Shape;103;p17"/>
          <p:cNvSpPr txBox="1">
            <a:spLocks noGrp="1"/>
          </p:cNvSpPr>
          <p:nvPr>
            <p:ph type="sldNum" idx="2"/>
          </p:nvPr>
        </p:nvSpPr>
        <p:spPr>
          <a:xfrm>
            <a:off x="8581000" y="4631500"/>
            <a:ext cx="5151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3</a:t>
            </a:fld>
            <a:endParaRPr/>
          </a:p>
        </p:txBody>
      </p:sp>
      <p:sp>
        <p:nvSpPr>
          <p:cNvPr id="104" name="Google Shape;104;p17"/>
          <p:cNvSpPr txBox="1">
            <a:spLocks noGrp="1"/>
          </p:cNvSpPr>
          <p:nvPr>
            <p:ph type="title"/>
          </p:nvPr>
        </p:nvSpPr>
        <p:spPr>
          <a:xfrm>
            <a:off x="1007025" y="1066038"/>
            <a:ext cx="3311229" cy="301142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000" dirty="0">
                <a:solidFill>
                  <a:schemeClr val="bg2"/>
                </a:solidFill>
              </a:rPr>
              <a:t>Value-added benefits (VAB’s) in Medicaid are extra, non-medical services offered by managed care organizations (MCO’s) beyond the standard Medicaid benefits. They are designed to improve health outcomes and well-being. </a:t>
            </a:r>
            <a:endParaRPr sz="2000" dirty="0">
              <a:solidFill>
                <a:schemeClr val="bg2"/>
              </a:solidFill>
            </a:endParaRPr>
          </a:p>
        </p:txBody>
      </p:sp>
      <p:sp>
        <p:nvSpPr>
          <p:cNvPr id="105" name="Google Shape;105;p17"/>
          <p:cNvSpPr txBox="1">
            <a:spLocks noGrp="1"/>
          </p:cNvSpPr>
          <p:nvPr>
            <p:ph type="subTitle" idx="1"/>
          </p:nvPr>
        </p:nvSpPr>
        <p:spPr>
          <a:xfrm>
            <a:off x="797475" y="0"/>
            <a:ext cx="7339500" cy="755904"/>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r>
              <a:rPr lang="en-US" sz="3200" dirty="0"/>
              <a:t>What Are Value-Added Benefits? </a:t>
            </a:r>
            <a:endParaRPr sz="3200" dirty="0"/>
          </a:p>
        </p:txBody>
      </p:sp>
      <p:sp>
        <p:nvSpPr>
          <p:cNvPr id="2" name="TextBox 1">
            <a:extLst>
              <a:ext uri="{FF2B5EF4-FFF2-40B4-BE49-F238E27FC236}">
                <a16:creationId xmlns:a16="http://schemas.microsoft.com/office/drawing/2014/main" id="{1F1CF9CA-3147-55FD-0E7D-D09847B94BC9}"/>
              </a:ext>
            </a:extLst>
          </p:cNvPr>
          <p:cNvSpPr txBox="1"/>
          <p:nvPr/>
        </p:nvSpPr>
        <p:spPr>
          <a:xfrm>
            <a:off x="4772269" y="755904"/>
            <a:ext cx="3364706" cy="3693319"/>
          </a:xfrm>
          <a:prstGeom prst="rect">
            <a:avLst/>
          </a:prstGeom>
          <a:noFill/>
        </p:spPr>
        <p:txBody>
          <a:bodyPr wrap="square" rtlCol="0">
            <a:spAutoFit/>
          </a:bodyPr>
          <a:lstStyle/>
          <a:p>
            <a:r>
              <a:rPr lang="en-US" sz="1800" b="1" u="sng" dirty="0">
                <a:solidFill>
                  <a:schemeClr val="accent1"/>
                </a:solidFill>
                <a:latin typeface="Gabarito" panose="020B0604020202020204" charset="0"/>
              </a:rPr>
              <a:t>Maternal and Infant Care benefits include:</a:t>
            </a:r>
          </a:p>
          <a:p>
            <a:endParaRPr lang="en-US" sz="1800" dirty="0">
              <a:solidFill>
                <a:schemeClr val="bg2"/>
              </a:solidFill>
              <a:latin typeface="Gabarito" panose="020B0604020202020204" charset="0"/>
            </a:endParaRPr>
          </a:p>
          <a:p>
            <a:r>
              <a:rPr lang="en-US" sz="1800" dirty="0">
                <a:solidFill>
                  <a:schemeClr val="bg2"/>
                </a:solidFill>
                <a:latin typeface="Gabarito" panose="020B0604020202020204" charset="0"/>
              </a:rPr>
              <a:t>- breast pumps</a:t>
            </a:r>
          </a:p>
          <a:p>
            <a:r>
              <a:rPr lang="en-US" sz="1800" dirty="0">
                <a:solidFill>
                  <a:schemeClr val="bg2"/>
                </a:solidFill>
                <a:latin typeface="Gabarito" panose="020B0604020202020204" charset="0"/>
              </a:rPr>
              <a:t>- pack-n-play</a:t>
            </a:r>
          </a:p>
          <a:p>
            <a:r>
              <a:rPr lang="en-US" sz="1800" dirty="0">
                <a:solidFill>
                  <a:schemeClr val="bg2"/>
                </a:solidFill>
                <a:latin typeface="Gabarito" panose="020B0604020202020204" charset="0"/>
              </a:rPr>
              <a:t>- car seats</a:t>
            </a:r>
          </a:p>
          <a:p>
            <a:r>
              <a:rPr lang="en-US" sz="1800" dirty="0">
                <a:solidFill>
                  <a:schemeClr val="bg2"/>
                </a:solidFill>
                <a:latin typeface="Gabarito" panose="020B0604020202020204" charset="0"/>
              </a:rPr>
              <a:t>- community baby showers</a:t>
            </a:r>
          </a:p>
          <a:p>
            <a:r>
              <a:rPr lang="en-US" sz="1800" dirty="0">
                <a:solidFill>
                  <a:schemeClr val="bg2"/>
                </a:solidFill>
                <a:latin typeface="Gabarito" panose="020B0604020202020204" charset="0"/>
              </a:rPr>
              <a:t>- doula services</a:t>
            </a:r>
          </a:p>
          <a:p>
            <a:r>
              <a:rPr lang="en-US" sz="1800" dirty="0">
                <a:solidFill>
                  <a:schemeClr val="bg2"/>
                </a:solidFill>
                <a:latin typeface="Gabarito" panose="020B0604020202020204" charset="0"/>
              </a:rPr>
              <a:t>- baby formula</a:t>
            </a:r>
          </a:p>
          <a:p>
            <a:r>
              <a:rPr lang="en-US" sz="1800" dirty="0">
                <a:solidFill>
                  <a:schemeClr val="bg2"/>
                </a:solidFill>
                <a:latin typeface="Gabarito" panose="020B0604020202020204" charset="0"/>
              </a:rPr>
              <a:t>- diapers and wipes</a:t>
            </a:r>
          </a:p>
          <a:p>
            <a:r>
              <a:rPr lang="en-US" sz="1800" dirty="0">
                <a:solidFill>
                  <a:schemeClr val="bg2"/>
                </a:solidFill>
                <a:latin typeface="Gabarito" panose="020B0604020202020204" charset="0"/>
              </a:rPr>
              <a:t>- educational services</a:t>
            </a:r>
          </a:p>
          <a:p>
            <a:endParaRPr lang="en-US" sz="1800" dirty="0">
              <a:solidFill>
                <a:schemeClr val="accent1"/>
              </a:solidFill>
              <a:latin typeface="Gabarito" panose="020B0604020202020204" charset="0"/>
            </a:endParaRPr>
          </a:p>
          <a:p>
            <a:r>
              <a:rPr lang="en-US" sz="1800" dirty="0">
                <a:solidFill>
                  <a:schemeClr val="accent1"/>
                </a:solidFill>
                <a:latin typeface="Gabarito" panose="020B0604020202020204" charset="0"/>
              </a:rPr>
              <a:t>and more!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8" name="Google Shape;118;p19"/>
          <p:cNvSpPr txBox="1">
            <a:spLocks noGrp="1"/>
          </p:cNvSpPr>
          <p:nvPr>
            <p:ph type="sldNum" idx="12"/>
          </p:nvPr>
        </p:nvSpPr>
        <p:spPr>
          <a:xfrm>
            <a:off x="8581000" y="4631500"/>
            <a:ext cx="5151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4</a:t>
            </a:fld>
            <a:endParaRPr/>
          </a:p>
        </p:txBody>
      </p:sp>
      <p:pic>
        <p:nvPicPr>
          <p:cNvPr id="2" name="Picture 1" descr="A screenshot of a medical benefits&#10;&#10;AI-generated content may be incorrect.">
            <a:extLst>
              <a:ext uri="{FF2B5EF4-FFF2-40B4-BE49-F238E27FC236}">
                <a16:creationId xmlns:a16="http://schemas.microsoft.com/office/drawing/2014/main" id="{F168D008-DEA7-5611-9CD2-3FD8D14190CC}"/>
              </a:ext>
            </a:extLst>
          </p:cNvPr>
          <p:cNvPicPr>
            <a:picLocks noChangeAspect="1"/>
          </p:cNvPicPr>
          <p:nvPr/>
        </p:nvPicPr>
        <p:blipFill>
          <a:blip r:embed="rId3"/>
          <a:stretch>
            <a:fillRect/>
          </a:stretch>
        </p:blipFill>
        <p:spPr>
          <a:xfrm>
            <a:off x="1110983" y="410028"/>
            <a:ext cx="3461017" cy="4562250"/>
          </a:xfrm>
          <a:prstGeom prst="rect">
            <a:avLst/>
          </a:prstGeom>
        </p:spPr>
      </p:pic>
      <p:pic>
        <p:nvPicPr>
          <p:cNvPr id="3" name="Picture 2">
            <a:extLst>
              <a:ext uri="{FF2B5EF4-FFF2-40B4-BE49-F238E27FC236}">
                <a16:creationId xmlns:a16="http://schemas.microsoft.com/office/drawing/2014/main" id="{5CE82246-E453-E1FF-615C-6A1C37DDD42A}"/>
              </a:ext>
            </a:extLst>
          </p:cNvPr>
          <p:cNvPicPr>
            <a:picLocks noChangeAspect="1"/>
          </p:cNvPicPr>
          <p:nvPr/>
        </p:nvPicPr>
        <p:blipFill>
          <a:blip r:embed="rId4"/>
          <a:stretch>
            <a:fillRect/>
          </a:stretch>
        </p:blipFill>
        <p:spPr>
          <a:xfrm>
            <a:off x="4954932" y="410028"/>
            <a:ext cx="3456732" cy="4615072"/>
          </a:xfrm>
          <a:prstGeom prst="rect">
            <a:avLst/>
          </a:prstGeom>
        </p:spPr>
      </p:pic>
      <p:sp>
        <p:nvSpPr>
          <p:cNvPr id="4" name="TextBox 3">
            <a:extLst>
              <a:ext uri="{FF2B5EF4-FFF2-40B4-BE49-F238E27FC236}">
                <a16:creationId xmlns:a16="http://schemas.microsoft.com/office/drawing/2014/main" id="{A79880B5-1174-7963-5D4A-26D47EBDEE5C}"/>
              </a:ext>
            </a:extLst>
          </p:cNvPr>
          <p:cNvSpPr txBox="1"/>
          <p:nvPr/>
        </p:nvSpPr>
        <p:spPr>
          <a:xfrm>
            <a:off x="5218934" y="102251"/>
            <a:ext cx="2928727" cy="307777"/>
          </a:xfrm>
          <a:prstGeom prst="rect">
            <a:avLst/>
          </a:prstGeom>
          <a:noFill/>
        </p:spPr>
        <p:txBody>
          <a:bodyPr wrap="square" rtlCol="0">
            <a:spAutoFit/>
          </a:bodyPr>
          <a:lstStyle/>
          <a:p>
            <a:r>
              <a:rPr lang="en-US" dirty="0">
                <a:hlinkClick r:id="rId5"/>
              </a:rPr>
              <a:t>www.nurturencnow.org/resources</a:t>
            </a:r>
            <a:endParaRPr lang="en-US" dirty="0"/>
          </a:p>
        </p:txBody>
      </p:sp>
      <p:sp>
        <p:nvSpPr>
          <p:cNvPr id="5" name="TextBox 4">
            <a:extLst>
              <a:ext uri="{FF2B5EF4-FFF2-40B4-BE49-F238E27FC236}">
                <a16:creationId xmlns:a16="http://schemas.microsoft.com/office/drawing/2014/main" id="{A7BA52B5-868E-4281-971D-13D9F86A99A7}"/>
              </a:ext>
            </a:extLst>
          </p:cNvPr>
          <p:cNvSpPr txBox="1"/>
          <p:nvPr/>
        </p:nvSpPr>
        <p:spPr>
          <a:xfrm>
            <a:off x="940489" y="102250"/>
            <a:ext cx="4014603" cy="307777"/>
          </a:xfrm>
          <a:prstGeom prst="rect">
            <a:avLst/>
          </a:prstGeom>
          <a:noFill/>
        </p:spPr>
        <p:txBody>
          <a:bodyPr wrap="square" rtlCol="0">
            <a:spAutoFit/>
          </a:bodyPr>
          <a:lstStyle/>
          <a:p>
            <a:r>
              <a:rPr lang="en-US" dirty="0">
                <a:solidFill>
                  <a:schemeClr val="accent1"/>
                </a:solidFill>
                <a:hlinkClick r:id="rId6"/>
              </a:rPr>
              <a:t>Medicaid Value-Added Benefits PDF One-Pager</a:t>
            </a:r>
            <a:endParaRPr lang="en-US" dirty="0">
              <a:solidFill>
                <a:schemeClr val="accen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8"/>
          <p:cNvSpPr txBox="1">
            <a:spLocks noGrp="1"/>
          </p:cNvSpPr>
          <p:nvPr>
            <p:ph type="sldNum" idx="12"/>
          </p:nvPr>
        </p:nvSpPr>
        <p:spPr>
          <a:xfrm>
            <a:off x="8581000" y="4631500"/>
            <a:ext cx="5151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5</a:t>
            </a:fld>
            <a:endParaRPr/>
          </a:p>
        </p:txBody>
      </p:sp>
      <p:sp>
        <p:nvSpPr>
          <p:cNvPr id="111" name="Google Shape;111;p18"/>
          <p:cNvSpPr txBox="1">
            <a:spLocks noGrp="1"/>
          </p:cNvSpPr>
          <p:nvPr>
            <p:ph type="title"/>
          </p:nvPr>
        </p:nvSpPr>
        <p:spPr>
          <a:xfrm>
            <a:off x="935100" y="958406"/>
            <a:ext cx="7273800" cy="3406329"/>
          </a:xfrm>
          <a:prstGeom prst="rect">
            <a:avLst/>
          </a:prstGeom>
        </p:spPr>
        <p:txBody>
          <a:bodyPr spcFirstLastPara="1" wrap="square" lIns="91425" tIns="91425" rIns="91425" bIns="91425" anchor="t" anchorCtr="0">
            <a:normAutofit fontScale="90000"/>
          </a:bodyPr>
          <a:lstStyle/>
          <a:p>
            <a:pPr lvl="0" algn="l" rtl="0">
              <a:spcBef>
                <a:spcPts val="0"/>
              </a:spcBef>
              <a:spcAft>
                <a:spcPts val="0"/>
              </a:spcAft>
            </a:pPr>
            <a:r>
              <a:rPr kumimoji="0" lang="en-US" sz="1800" b="0" i="0" u="none" strike="noStrike" kern="0" cap="none" spc="0" normalizeH="0" baseline="0" noProof="0" dirty="0">
                <a:ln>
                  <a:noFill/>
                </a:ln>
                <a:solidFill>
                  <a:schemeClr val="bg2"/>
                </a:solidFill>
                <a:effectLst/>
                <a:uLnTx/>
                <a:uFillTx/>
                <a:latin typeface="Gabarito"/>
                <a:sym typeface="Gabarito"/>
              </a:rPr>
              <a:t>Bringing all managed care plans together to create healthy competition to ultimately result in increased benefits.</a:t>
            </a:r>
            <a:br>
              <a:rPr lang="en-US" sz="1800" dirty="0">
                <a:solidFill>
                  <a:schemeClr val="bg2"/>
                </a:solidFill>
              </a:rPr>
            </a:br>
            <a:br>
              <a:rPr lang="en-US" sz="1800" dirty="0">
                <a:solidFill>
                  <a:schemeClr val="bg2"/>
                </a:solidFill>
              </a:rPr>
            </a:br>
            <a:r>
              <a:rPr kumimoji="0" lang="en-US" sz="1800" b="0" i="0" u="none" strike="noStrike" kern="0" cap="none" spc="0" normalizeH="0" baseline="0" noProof="0" dirty="0">
                <a:ln>
                  <a:noFill/>
                </a:ln>
                <a:solidFill>
                  <a:schemeClr val="bg2"/>
                </a:solidFill>
                <a:effectLst/>
                <a:uLnTx/>
                <a:uFillTx/>
                <a:latin typeface="Gabarito"/>
                <a:sym typeface="Gabarito"/>
              </a:rPr>
              <a:t>Actively engaged in a communication initiative that launched in late January that includes social postings weekly on all platforms for 6 weeks.</a:t>
            </a:r>
            <a:br>
              <a:rPr kumimoji="0" lang="en-US" sz="1800" b="0" i="0" u="none" strike="noStrike" kern="0" cap="none" spc="0" normalizeH="0" baseline="0" noProof="0" dirty="0">
                <a:ln>
                  <a:noFill/>
                </a:ln>
                <a:solidFill>
                  <a:schemeClr val="bg2"/>
                </a:solidFill>
                <a:effectLst/>
                <a:uLnTx/>
                <a:uFillTx/>
                <a:latin typeface="Gabarito"/>
                <a:sym typeface="Gabarito"/>
              </a:rPr>
            </a:br>
            <a:br>
              <a:rPr kumimoji="0" lang="en-US" sz="1800" b="0" i="0" u="none" strike="noStrike" kern="0" cap="none" spc="0" normalizeH="0" baseline="0" noProof="0" dirty="0">
                <a:ln>
                  <a:noFill/>
                </a:ln>
                <a:solidFill>
                  <a:schemeClr val="bg2"/>
                </a:solidFill>
                <a:effectLst/>
                <a:uLnTx/>
                <a:uFillTx/>
                <a:latin typeface="Gabarito"/>
                <a:sym typeface="Gabarito"/>
              </a:rPr>
            </a:br>
            <a:r>
              <a:rPr kumimoji="0" lang="en-US" sz="1800" b="0" i="0" u="none" strike="noStrike" kern="0" cap="none" spc="0" normalizeH="0" baseline="0" noProof="0" dirty="0">
                <a:ln>
                  <a:noFill/>
                </a:ln>
                <a:solidFill>
                  <a:schemeClr val="bg2"/>
                </a:solidFill>
                <a:effectLst/>
                <a:uLnTx/>
                <a:uFillTx/>
                <a:latin typeface="Gabarito"/>
                <a:sym typeface="Gabarito"/>
              </a:rPr>
              <a:t>Long term goal is transparent tracking of provision of VAB by health plan with quarterly updates housed on the Nurture NC website. </a:t>
            </a:r>
            <a:br>
              <a:rPr kumimoji="0" lang="en-US" sz="1800" b="0" i="0" u="none" strike="noStrike" kern="0" cap="none" spc="0" normalizeH="0" baseline="0" noProof="0" dirty="0">
                <a:ln>
                  <a:noFill/>
                </a:ln>
                <a:solidFill>
                  <a:schemeClr val="bg2"/>
                </a:solidFill>
                <a:effectLst/>
                <a:uLnTx/>
                <a:uFillTx/>
                <a:latin typeface="Gabarito"/>
                <a:sym typeface="Gabarito"/>
              </a:rPr>
            </a:br>
            <a:br>
              <a:rPr kumimoji="0" lang="en-US" sz="1800" b="0" i="0" u="none" strike="noStrike" kern="0" cap="none" spc="0" normalizeH="0" baseline="0" noProof="0" dirty="0">
                <a:ln>
                  <a:noFill/>
                </a:ln>
                <a:solidFill>
                  <a:schemeClr val="bg2"/>
                </a:solidFill>
                <a:effectLst/>
                <a:uLnTx/>
                <a:uFillTx/>
                <a:latin typeface="Gabarito"/>
                <a:sym typeface="Gabarito"/>
              </a:rPr>
            </a:br>
            <a:r>
              <a:rPr kumimoji="0" lang="en-US" sz="1800" b="0" i="0" u="none" strike="noStrike" kern="0" cap="none" spc="0" normalizeH="0" baseline="0" noProof="0" dirty="0">
                <a:ln>
                  <a:noFill/>
                </a:ln>
                <a:solidFill>
                  <a:schemeClr val="bg2"/>
                </a:solidFill>
                <a:effectLst/>
                <a:uLnTx/>
                <a:uFillTx/>
                <a:latin typeface="Gabarito"/>
                <a:sym typeface="Gabarito"/>
              </a:rPr>
              <a:t>Partnering with provider organizations to promote this resource through dissemination of our VAB one-pager.</a:t>
            </a:r>
            <a:br>
              <a:rPr kumimoji="0" lang="en-US" sz="1800" b="0" i="0" u="none" strike="noStrike" kern="0" cap="none" spc="0" normalizeH="0" baseline="0" noProof="0" dirty="0">
                <a:ln>
                  <a:noFill/>
                </a:ln>
                <a:solidFill>
                  <a:schemeClr val="bg2"/>
                </a:solidFill>
                <a:effectLst/>
                <a:uLnTx/>
                <a:uFillTx/>
                <a:latin typeface="Gabarito"/>
                <a:sym typeface="Gabarito"/>
              </a:rPr>
            </a:br>
            <a:br>
              <a:rPr kumimoji="0" lang="en-US" sz="1800" b="0" i="0" u="none" strike="noStrike" kern="0" cap="none" spc="0" normalizeH="0" baseline="0" noProof="0" dirty="0">
                <a:ln>
                  <a:noFill/>
                </a:ln>
                <a:solidFill>
                  <a:schemeClr val="bg2"/>
                </a:solidFill>
                <a:effectLst/>
                <a:uLnTx/>
                <a:uFillTx/>
                <a:latin typeface="Gabarito"/>
                <a:sym typeface="Gabarito"/>
              </a:rPr>
            </a:br>
            <a:r>
              <a:rPr kumimoji="0" lang="en-US" sz="1800" b="0" i="0" u="none" strike="noStrike" kern="0" cap="none" spc="0" normalizeH="0" baseline="0" noProof="0" dirty="0">
                <a:ln>
                  <a:noFill/>
                </a:ln>
                <a:solidFill>
                  <a:schemeClr val="bg2"/>
                </a:solidFill>
                <a:effectLst/>
                <a:uLnTx/>
                <a:uFillTx/>
                <a:latin typeface="Gabarito"/>
                <a:sym typeface="Gabarito"/>
              </a:rPr>
              <a:t>Encouraging plans to fund a formal communication campaign.</a:t>
            </a:r>
            <a:endParaRPr dirty="0">
              <a:solidFill>
                <a:schemeClr val="bg2"/>
              </a:solidFill>
            </a:endParaRPr>
          </a:p>
        </p:txBody>
      </p:sp>
      <p:sp>
        <p:nvSpPr>
          <p:cNvPr id="112" name="Google Shape;112;p18"/>
          <p:cNvSpPr txBox="1">
            <a:spLocks noGrp="1"/>
          </p:cNvSpPr>
          <p:nvPr>
            <p:ph type="subTitle" idx="1"/>
          </p:nvPr>
        </p:nvSpPr>
        <p:spPr>
          <a:xfrm>
            <a:off x="731520" y="113836"/>
            <a:ext cx="7680960" cy="5820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50000"/>
              </a:lnSpc>
              <a:spcBef>
                <a:spcPts val="0"/>
              </a:spcBef>
              <a:spcAft>
                <a:spcPts val="1000"/>
              </a:spcAft>
              <a:buClr>
                <a:srgbClr val="5F2452"/>
              </a:buClr>
              <a:buSzPts val="1200"/>
              <a:buFont typeface="Gabarito ExtraBold"/>
              <a:buNone/>
              <a:tabLst/>
              <a:defRPr/>
            </a:pPr>
            <a:r>
              <a:rPr kumimoji="0" lang="en-US" sz="3000" b="0" i="0" u="none" strike="noStrike" kern="0" cap="none" spc="0" normalizeH="0" baseline="0" noProof="0" dirty="0">
                <a:ln>
                  <a:noFill/>
                </a:ln>
                <a:solidFill>
                  <a:srgbClr val="5F2452"/>
                </a:solidFill>
                <a:effectLst/>
                <a:uLnTx/>
                <a:uFillTx/>
                <a:latin typeface="Gabarito ExtraBold"/>
                <a:sym typeface="Gabarito ExtraBold"/>
              </a:rPr>
              <a:t>Nurture NC’s Value-Added Benefit Initiative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8"/>
          <p:cNvSpPr txBox="1">
            <a:spLocks noGrp="1"/>
          </p:cNvSpPr>
          <p:nvPr>
            <p:ph type="sldNum" idx="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6</a:t>
            </a:fld>
            <a:endParaRPr/>
          </a:p>
        </p:txBody>
      </p:sp>
      <p:sp>
        <p:nvSpPr>
          <p:cNvPr id="111" name="Google Shape;111;p18"/>
          <p:cNvSpPr txBox="1">
            <a:spLocks noGrp="1"/>
          </p:cNvSpPr>
          <p:nvPr>
            <p:ph type="title"/>
          </p:nvPr>
        </p:nvSpPr>
        <p:spPr>
          <a:xfrm>
            <a:off x="678207" y="820778"/>
            <a:ext cx="7787585" cy="3501944"/>
          </a:xfrm>
          <a:prstGeom prst="rect">
            <a:avLst/>
          </a:prstGeom>
        </p:spPr>
        <p:txBody>
          <a:bodyPr spcFirstLastPara="1" wrap="square" lIns="91425" tIns="91425" rIns="91425" bIns="91425" anchor="t" anchorCtr="0">
            <a:normAutofit fontScale="90000"/>
          </a:bodyPr>
          <a:lstStyle/>
          <a:p>
            <a:pPr lvl="0"/>
            <a:r>
              <a:rPr lang="en-US" sz="2000" b="1" dirty="0">
                <a:solidFill>
                  <a:schemeClr val="bg2"/>
                </a:solidFill>
              </a:rPr>
              <a:t>Check out our website: </a:t>
            </a:r>
            <a:r>
              <a:rPr lang="en-US" sz="2000" dirty="0">
                <a:solidFill>
                  <a:schemeClr val="bg2"/>
                </a:solidFill>
                <a:hlinkClick r:id="rId3"/>
              </a:rPr>
              <a:t>https://www.nurturencnow.org</a:t>
            </a:r>
            <a:br>
              <a:rPr lang="en-US" sz="2000" dirty="0">
                <a:solidFill>
                  <a:schemeClr val="bg2"/>
                </a:solidFill>
              </a:rPr>
            </a:br>
            <a:br>
              <a:rPr lang="en-US" sz="2000" dirty="0">
                <a:solidFill>
                  <a:schemeClr val="bg2"/>
                </a:solidFill>
              </a:rPr>
            </a:br>
            <a:r>
              <a:rPr lang="en-US" sz="2000" b="1" dirty="0">
                <a:solidFill>
                  <a:schemeClr val="bg2"/>
                </a:solidFill>
              </a:rPr>
              <a:t>Follow us on socials:</a:t>
            </a:r>
            <a:br>
              <a:rPr lang="en-US" sz="2000" dirty="0">
                <a:solidFill>
                  <a:schemeClr val="bg2"/>
                </a:solidFill>
              </a:rPr>
            </a:br>
            <a:r>
              <a:rPr lang="en-US" sz="2000" dirty="0">
                <a:solidFill>
                  <a:schemeClr val="bg2"/>
                </a:solidFill>
              </a:rPr>
              <a:t>	LinkedIn: </a:t>
            </a:r>
            <a:r>
              <a:rPr lang="en-US" sz="2000" dirty="0">
                <a:solidFill>
                  <a:schemeClr val="bg2"/>
                </a:solidFill>
                <a:hlinkClick r:id="rId4"/>
              </a:rPr>
              <a:t>Nurture NC</a:t>
            </a:r>
            <a:br>
              <a:rPr lang="en-US" sz="2000" dirty="0">
                <a:solidFill>
                  <a:schemeClr val="bg2"/>
                </a:solidFill>
              </a:rPr>
            </a:br>
            <a:r>
              <a:rPr lang="en-US" sz="2000" dirty="0">
                <a:solidFill>
                  <a:schemeClr val="bg2"/>
                </a:solidFill>
              </a:rPr>
              <a:t>	Instagram: </a:t>
            </a:r>
            <a:r>
              <a:rPr lang="en-US" sz="2000" dirty="0">
                <a:solidFill>
                  <a:schemeClr val="bg2"/>
                </a:solidFill>
                <a:hlinkClick r:id="rId5"/>
              </a:rPr>
              <a:t>@nurturencnow </a:t>
            </a:r>
            <a:br>
              <a:rPr lang="en-US" sz="2000" dirty="0">
                <a:solidFill>
                  <a:schemeClr val="bg2"/>
                </a:solidFill>
              </a:rPr>
            </a:br>
            <a:r>
              <a:rPr lang="en-US" sz="2000" dirty="0">
                <a:solidFill>
                  <a:schemeClr val="bg2"/>
                </a:solidFill>
              </a:rPr>
              <a:t>	Facebook: </a:t>
            </a:r>
            <a:r>
              <a:rPr lang="en-US" sz="2000" dirty="0">
                <a:solidFill>
                  <a:schemeClr val="bg2"/>
                </a:solidFill>
                <a:hlinkClick r:id="rId6"/>
              </a:rPr>
              <a:t>Nurture NC</a:t>
            </a:r>
            <a:br>
              <a:rPr lang="en-US" sz="2000" dirty="0">
                <a:solidFill>
                  <a:schemeClr val="bg2"/>
                </a:solidFill>
              </a:rPr>
            </a:br>
            <a:r>
              <a:rPr lang="en-US" sz="2000" dirty="0">
                <a:solidFill>
                  <a:schemeClr val="bg2"/>
                </a:solidFill>
              </a:rPr>
              <a:t>	X (Twitter): </a:t>
            </a:r>
            <a:r>
              <a:rPr lang="en-US" sz="2000" dirty="0">
                <a:solidFill>
                  <a:schemeClr val="bg2"/>
                </a:solidFill>
                <a:hlinkClick r:id="rId7"/>
              </a:rPr>
              <a:t>@NurtureNCNow</a:t>
            </a:r>
            <a:br>
              <a:rPr lang="en-US" sz="2000" dirty="0">
                <a:solidFill>
                  <a:schemeClr val="bg2"/>
                </a:solidFill>
              </a:rPr>
            </a:br>
            <a:br>
              <a:rPr lang="en-US" sz="2000" dirty="0">
                <a:solidFill>
                  <a:schemeClr val="bg2"/>
                </a:solidFill>
              </a:rPr>
            </a:br>
            <a:r>
              <a:rPr lang="en-US" sz="2000" b="1" dirty="0">
                <a:solidFill>
                  <a:schemeClr val="bg2"/>
                </a:solidFill>
              </a:rPr>
              <a:t>Use our resources!</a:t>
            </a:r>
            <a:br>
              <a:rPr lang="en-US" sz="2000" dirty="0">
                <a:solidFill>
                  <a:schemeClr val="bg2"/>
                </a:solidFill>
              </a:rPr>
            </a:br>
            <a:r>
              <a:rPr lang="en-US" sz="2000" dirty="0">
                <a:solidFill>
                  <a:schemeClr val="bg2"/>
                </a:solidFill>
              </a:rPr>
              <a:t>	Promote VABs to your clients and patients and partners</a:t>
            </a:r>
            <a:br>
              <a:rPr lang="en-US" sz="2000" dirty="0">
                <a:solidFill>
                  <a:schemeClr val="bg2"/>
                </a:solidFill>
              </a:rPr>
            </a:br>
            <a:r>
              <a:rPr lang="en-US" sz="2000" dirty="0">
                <a:solidFill>
                  <a:schemeClr val="bg2"/>
                </a:solidFill>
              </a:rPr>
              <a:t>	Share our </a:t>
            </a:r>
            <a:r>
              <a:rPr lang="en-US" sz="2000" dirty="0">
                <a:solidFill>
                  <a:schemeClr val="bg2"/>
                </a:solidFill>
                <a:hlinkClick r:id="rId8"/>
              </a:rPr>
              <a:t>VAB one-page document</a:t>
            </a:r>
            <a:br>
              <a:rPr lang="en-US" sz="2000" dirty="0">
                <a:solidFill>
                  <a:schemeClr val="bg2"/>
                </a:solidFill>
              </a:rPr>
            </a:br>
            <a:r>
              <a:rPr lang="en-US" sz="2000" dirty="0">
                <a:solidFill>
                  <a:schemeClr val="bg2"/>
                </a:solidFill>
              </a:rPr>
              <a:t>	Report back when the system fails with real examples</a:t>
            </a:r>
            <a:endParaRPr sz="2000" dirty="0">
              <a:solidFill>
                <a:schemeClr val="bg2"/>
              </a:solidFill>
            </a:endParaRPr>
          </a:p>
        </p:txBody>
      </p:sp>
      <p:sp>
        <p:nvSpPr>
          <p:cNvPr id="112" name="Google Shape;112;p18"/>
          <p:cNvSpPr txBox="1">
            <a:spLocks noGrp="1"/>
          </p:cNvSpPr>
          <p:nvPr>
            <p:ph type="subTitle" idx="1"/>
          </p:nvPr>
        </p:nvSpPr>
        <p:spPr>
          <a:xfrm>
            <a:off x="718522" y="54891"/>
            <a:ext cx="3636120" cy="831403"/>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50000"/>
              </a:lnSpc>
              <a:spcBef>
                <a:spcPts val="0"/>
              </a:spcBef>
              <a:spcAft>
                <a:spcPts val="1000"/>
              </a:spcAft>
              <a:buClr>
                <a:srgbClr val="5F2452"/>
              </a:buClr>
              <a:buSzPts val="1200"/>
              <a:buFont typeface="Gabarito ExtraBold"/>
              <a:buNone/>
              <a:tabLst/>
              <a:defRPr/>
            </a:pPr>
            <a:r>
              <a:rPr kumimoji="0" lang="en-US" sz="3000" b="0" i="0" u="none" strike="noStrike" kern="0" cap="none" spc="0" normalizeH="0" baseline="0" noProof="0" dirty="0">
                <a:ln>
                  <a:noFill/>
                </a:ln>
                <a:solidFill>
                  <a:srgbClr val="5F2452"/>
                </a:solidFill>
                <a:effectLst/>
                <a:uLnTx/>
                <a:uFillTx/>
                <a:latin typeface="Gabarito ExtraBold"/>
                <a:sym typeface="Gabarito ExtraBold"/>
              </a:rPr>
              <a:t>What Can You Do?</a:t>
            </a:r>
          </a:p>
        </p:txBody>
      </p:sp>
    </p:spTree>
    <p:extLst>
      <p:ext uri="{BB962C8B-B14F-4D97-AF65-F5344CB8AC3E}">
        <p14:creationId xmlns:p14="http://schemas.microsoft.com/office/powerpoint/2010/main" val="3212134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32"/>
        <p:cNvGrpSpPr/>
        <p:nvPr/>
      </p:nvGrpSpPr>
      <p:grpSpPr>
        <a:xfrm>
          <a:off x="0" y="0"/>
          <a:ext cx="0" cy="0"/>
          <a:chOff x="0" y="0"/>
          <a:chExt cx="0" cy="0"/>
        </a:xfrm>
      </p:grpSpPr>
      <p:pic>
        <p:nvPicPr>
          <p:cNvPr id="3" name="Graphic 2">
            <a:extLst>
              <a:ext uri="{FF2B5EF4-FFF2-40B4-BE49-F238E27FC236}">
                <a16:creationId xmlns:a16="http://schemas.microsoft.com/office/drawing/2014/main" id="{4CF69109-A96E-9030-00B0-156B002522E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21722" y="1930647"/>
            <a:ext cx="2354595" cy="1282205"/>
          </a:xfrm>
          <a:prstGeom prst="rect">
            <a:avLst/>
          </a:prstGeom>
        </p:spPr>
      </p:pic>
    </p:spTree>
  </p:cSld>
  <p:clrMapOvr>
    <a:masterClrMapping/>
  </p:clrMapOvr>
</p:sld>
</file>

<file path=ppt/theme/theme1.xml><?xml version="1.0" encoding="utf-8"?>
<a:theme xmlns:a="http://schemas.openxmlformats.org/drawingml/2006/main" name="NurtureNC">
  <a:themeElements>
    <a:clrScheme name="Nurture NC Brand">
      <a:dk1>
        <a:sysClr val="windowText" lastClr="000000"/>
      </a:dk1>
      <a:lt1>
        <a:sysClr val="window" lastClr="FFFFFF"/>
      </a:lt1>
      <a:dk2>
        <a:srgbClr val="0E2841"/>
      </a:dk2>
      <a:lt2>
        <a:srgbClr val="E8E8E8"/>
      </a:lt2>
      <a:accent1>
        <a:srgbClr val="5F2552"/>
      </a:accent1>
      <a:accent2>
        <a:srgbClr val="B52F97"/>
      </a:accent2>
      <a:accent3>
        <a:srgbClr val="F7EBE9"/>
      </a:accent3>
      <a:accent4>
        <a:srgbClr val="F7EBE9"/>
      </a:accent4>
      <a:accent5>
        <a:srgbClr val="A02B93"/>
      </a:accent5>
      <a:accent6>
        <a:srgbClr val="B52F97"/>
      </a:accent6>
      <a:hlink>
        <a:srgbClr val="B52F97"/>
      </a:hlink>
      <a:folHlink>
        <a:srgbClr val="5F25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b5c80a0-ecc6-43b2-a3ec-e367837f5a36" xsi:nil="true"/>
    <lcf76f155ced4ddcb4097134ff3c332f xmlns="2d292ea9-1d65-4887-8089-d1814a6d1eb8">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7B71FDE1D0A594FA22AFEA8F91FECE0" ma:contentTypeVersion="18" ma:contentTypeDescription="Create a new document." ma:contentTypeScope="" ma:versionID="a9cde58a534138afb269174a4dbb042d">
  <xsd:schema xmlns:xsd="http://www.w3.org/2001/XMLSchema" xmlns:xs="http://www.w3.org/2001/XMLSchema" xmlns:p="http://schemas.microsoft.com/office/2006/metadata/properties" xmlns:ns2="45cbc4fd-848e-4e7b-b2e1-b7d531d610a6" xmlns:ns3="2d292ea9-1d65-4887-8089-d1814a6d1eb8" xmlns:ns4="1b5c80a0-ecc6-43b2-a3ec-e367837f5a36" targetNamespace="http://schemas.microsoft.com/office/2006/metadata/properties" ma:root="true" ma:fieldsID="e10a3424d949459f92be5cb567514b4b" ns2:_="" ns3:_="" ns4:_="">
    <xsd:import namespace="45cbc4fd-848e-4e7b-b2e1-b7d531d610a6"/>
    <xsd:import namespace="2d292ea9-1d65-4887-8089-d1814a6d1eb8"/>
    <xsd:import namespace="1b5c80a0-ecc6-43b2-a3ec-e367837f5a3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AutoKeyPoints" minOccurs="0"/>
                <xsd:element ref="ns3:MediaServiceKeyPoints" minOccurs="0"/>
                <xsd:element ref="ns3:MediaServiceGenerationTime" minOccurs="0"/>
                <xsd:element ref="ns3:MediaServiceEventHashCode" minOccurs="0"/>
                <xsd:element ref="ns3:MediaLengthInSeconds" minOccurs="0"/>
                <xsd:element ref="ns3:lcf76f155ced4ddcb4097134ff3c332f" minOccurs="0"/>
                <xsd:element ref="ns4:TaxCatchAll"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cbc4fd-848e-4e7b-b2e1-b7d531d610a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d292ea9-1d65-4887-8089-d1814a6d1eb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8eec1880-3d7b-4905-9066-7cf1e05066b3"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b5c80a0-ecc6-43b2-a3ec-e367837f5a36"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5d1460b4-2146-4fd2-a77e-e72d05226d8d}" ma:internalName="TaxCatchAll" ma:showField="CatchAllData" ma:web="1b5c80a0-ecc6-43b2-a3ec-e367837f5a3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96D1DF2-666E-4F78-A4DA-47EB8854CCBA}">
  <ds:schemaRefs>
    <ds:schemaRef ds:uri="http://schemas.microsoft.com/office/2006/metadata/properties"/>
    <ds:schemaRef ds:uri="http://schemas.microsoft.com/office/infopath/2007/PartnerControls"/>
    <ds:schemaRef ds:uri="1b5c80a0-ecc6-43b2-a3ec-e367837f5a36"/>
    <ds:schemaRef ds:uri="2d292ea9-1d65-4887-8089-d1814a6d1eb8"/>
  </ds:schemaRefs>
</ds:datastoreItem>
</file>

<file path=customXml/itemProps2.xml><?xml version="1.0" encoding="utf-8"?>
<ds:datastoreItem xmlns:ds="http://schemas.openxmlformats.org/officeDocument/2006/customXml" ds:itemID="{B410793F-100B-434F-9FC0-89B195DF07E8}">
  <ds:schemaRefs>
    <ds:schemaRef ds:uri="http://schemas.microsoft.com/sharepoint/v3/contenttype/forms"/>
  </ds:schemaRefs>
</ds:datastoreItem>
</file>

<file path=customXml/itemProps3.xml><?xml version="1.0" encoding="utf-8"?>
<ds:datastoreItem xmlns:ds="http://schemas.openxmlformats.org/officeDocument/2006/customXml" ds:itemID="{74CD87DA-F59B-4F3A-BDF1-1037878D82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cbc4fd-848e-4e7b-b2e1-b7d531d610a6"/>
    <ds:schemaRef ds:uri="2d292ea9-1d65-4887-8089-d1814a6d1eb8"/>
    <ds:schemaRef ds:uri="1b5c80a0-ecc6-43b2-a3ec-e367837f5a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4148</TotalTime>
  <Words>514</Words>
  <Application>Microsoft Office PowerPoint</Application>
  <PresentationFormat>On-screen Show (16:9)</PresentationFormat>
  <Paragraphs>45</Paragraphs>
  <Slides>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Calibri</vt:lpstr>
      <vt:lpstr>Arial</vt:lpstr>
      <vt:lpstr>Gabarito SemiBold</vt:lpstr>
      <vt:lpstr>Gabarito ExtraBold</vt:lpstr>
      <vt:lpstr>Gabarito</vt:lpstr>
      <vt:lpstr>NurtureNC</vt:lpstr>
      <vt:lpstr>Nurture NC Value-Added Benefits Initiative</vt:lpstr>
      <vt:lpstr>Overview of Nurture NC</vt:lpstr>
      <vt:lpstr>Value-added benefits (VAB’s) in Medicaid are extra, non-medical services offered by managed care organizations (MCO’s) beyond the standard Medicaid benefits. They are designed to improve health outcomes and well-being. </vt:lpstr>
      <vt:lpstr>PowerPoint Presentation</vt:lpstr>
      <vt:lpstr>Bringing all managed care plans together to create healthy competition to ultimately result in increased benefits.  Actively engaged in a communication initiative that launched in late January that includes social postings weekly on all platforms for 6 weeks.  Long term goal is transparent tracking of provision of VAB by health plan with quarterly updates housed on the Nurture NC website.   Partnering with provider organizations to promote this resource through dissemination of our VAB one-pager.  Encouraging plans to fund a formal communication campaign.</vt:lpstr>
      <vt:lpstr>Check out our website: https://www.nurturencnow.org  Follow us on socials:  LinkedIn: Nurture NC  Instagram: @nurturencnow   Facebook: Nurture NC  X (Twitter): @NurtureNCNow  Use our resources!  Promote VABs to your clients and patients and partners  Share our VAB one-page document  Report back when the system fails with real examples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dc:creator>
  <cp:lastModifiedBy>Karen Davis</cp:lastModifiedBy>
  <cp:revision>3</cp:revision>
  <cp:lastPrinted>2026-02-17T20:25:02Z</cp:lastPrinted>
  <dcterms:modified xsi:type="dcterms:W3CDTF">2026-02-20T14:23:46Z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0x01010097B71FDE1D0A594FA22AFEA8F91FECE0</vt:lpwstr>
  </property>
</Properties>
</file>