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1" r:id="rId9"/>
    <p:sldId id="260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0AD894-BFCA-4245-AF50-65912820D00B}" v="3" dt="2026-02-16T17:18:24.4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4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sv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8.pn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hyperlink" Target="mailto:Patrick.Roberson@dhhs.nc.gov" TargetMode="External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sv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8.pn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hyperlink" Target="mailto:Patrick.Roberson@dhhs.nc.gov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B98B3C-5CAE-426E-90C2-E3A8AA8B2EA2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DDD956C-2F47-4528-B660-265545F18A60}">
      <dgm:prSet/>
      <dgm:spPr/>
      <dgm:t>
        <a:bodyPr/>
        <a:lstStyle/>
        <a:p>
          <a:r>
            <a:rPr lang="en-US"/>
            <a:t>Survey sent to partner agencies in 2025</a:t>
          </a:r>
        </a:p>
      </dgm:t>
    </dgm:pt>
    <dgm:pt modelId="{61F0631C-2870-4DF8-AE22-B73DFDA7D9FF}" type="parTrans" cxnId="{FBDFF09E-0742-4F45-B81E-63CB265A7D5E}">
      <dgm:prSet/>
      <dgm:spPr/>
      <dgm:t>
        <a:bodyPr/>
        <a:lstStyle/>
        <a:p>
          <a:endParaRPr lang="en-US"/>
        </a:p>
      </dgm:t>
    </dgm:pt>
    <dgm:pt modelId="{89564A7A-5501-47D7-8253-12D03ADE3A9F}" type="sibTrans" cxnId="{FBDFF09E-0742-4F45-B81E-63CB265A7D5E}">
      <dgm:prSet/>
      <dgm:spPr/>
      <dgm:t>
        <a:bodyPr/>
        <a:lstStyle/>
        <a:p>
          <a:endParaRPr lang="en-US"/>
        </a:p>
      </dgm:t>
    </dgm:pt>
    <dgm:pt modelId="{54143ABA-4833-4A32-8F69-1CD15C9C3386}">
      <dgm:prSet/>
      <dgm:spPr/>
      <dgm:t>
        <a:bodyPr/>
        <a:lstStyle/>
        <a:p>
          <a:r>
            <a:rPr lang="en-US"/>
            <a:t>Responses collected, aggregated</a:t>
          </a:r>
        </a:p>
      </dgm:t>
    </dgm:pt>
    <dgm:pt modelId="{0D335BEB-BF9F-4EA2-B30C-1A8BE04138A2}" type="parTrans" cxnId="{467E1EE3-1475-4E83-BC04-78D9117DD7CA}">
      <dgm:prSet/>
      <dgm:spPr/>
      <dgm:t>
        <a:bodyPr/>
        <a:lstStyle/>
        <a:p>
          <a:endParaRPr lang="en-US"/>
        </a:p>
      </dgm:t>
    </dgm:pt>
    <dgm:pt modelId="{43887FBA-5E77-4EEC-AE97-9D2A97D68B2E}" type="sibTrans" cxnId="{467E1EE3-1475-4E83-BC04-78D9117DD7CA}">
      <dgm:prSet/>
      <dgm:spPr/>
      <dgm:t>
        <a:bodyPr/>
        <a:lstStyle/>
        <a:p>
          <a:endParaRPr lang="en-US"/>
        </a:p>
      </dgm:t>
    </dgm:pt>
    <dgm:pt modelId="{7B4BACC6-6840-4552-AC21-9337B4B17D20}">
      <dgm:prSet/>
      <dgm:spPr/>
      <dgm:t>
        <a:bodyPr/>
        <a:lstStyle/>
        <a:p>
          <a:r>
            <a:rPr lang="en-US"/>
            <a:t>Help shape Strategic Plan (2026-2030)</a:t>
          </a:r>
        </a:p>
      </dgm:t>
    </dgm:pt>
    <dgm:pt modelId="{9FF085A9-676D-437D-B48C-1617E3BC5949}" type="parTrans" cxnId="{EAE7B3E1-4165-4729-94D6-C3542C4C715B}">
      <dgm:prSet/>
      <dgm:spPr/>
      <dgm:t>
        <a:bodyPr/>
        <a:lstStyle/>
        <a:p>
          <a:endParaRPr lang="en-US"/>
        </a:p>
      </dgm:t>
    </dgm:pt>
    <dgm:pt modelId="{ACFD3175-C0C3-4391-868C-D605FA2A4086}" type="sibTrans" cxnId="{EAE7B3E1-4165-4729-94D6-C3542C4C715B}">
      <dgm:prSet/>
      <dgm:spPr/>
      <dgm:t>
        <a:bodyPr/>
        <a:lstStyle/>
        <a:p>
          <a:endParaRPr lang="en-US"/>
        </a:p>
      </dgm:t>
    </dgm:pt>
    <dgm:pt modelId="{ECB3C134-BC6B-4A3F-B3A1-1B8C4A1909B9}" type="pres">
      <dgm:prSet presAssocID="{53B98B3C-5CAE-426E-90C2-E3A8AA8B2EA2}" presName="diagram" presStyleCnt="0">
        <dgm:presLayoutVars>
          <dgm:dir/>
          <dgm:resizeHandles val="exact"/>
        </dgm:presLayoutVars>
      </dgm:prSet>
      <dgm:spPr/>
    </dgm:pt>
    <dgm:pt modelId="{37A9BDCB-EE13-41D8-B648-EAE8408AD246}" type="pres">
      <dgm:prSet presAssocID="{CDDD956C-2F47-4528-B660-265545F18A60}" presName="node" presStyleLbl="node1" presStyleIdx="0" presStyleCnt="3">
        <dgm:presLayoutVars>
          <dgm:bulletEnabled val="1"/>
        </dgm:presLayoutVars>
      </dgm:prSet>
      <dgm:spPr/>
    </dgm:pt>
    <dgm:pt modelId="{C6824A12-CDDA-4EAD-B97B-B2446DA89819}" type="pres">
      <dgm:prSet presAssocID="{89564A7A-5501-47D7-8253-12D03ADE3A9F}" presName="sibTrans" presStyleCnt="0"/>
      <dgm:spPr/>
    </dgm:pt>
    <dgm:pt modelId="{212DA65A-0BC9-4AFC-A2A0-77F3EA6FF788}" type="pres">
      <dgm:prSet presAssocID="{54143ABA-4833-4A32-8F69-1CD15C9C3386}" presName="node" presStyleLbl="node1" presStyleIdx="1" presStyleCnt="3">
        <dgm:presLayoutVars>
          <dgm:bulletEnabled val="1"/>
        </dgm:presLayoutVars>
      </dgm:prSet>
      <dgm:spPr/>
    </dgm:pt>
    <dgm:pt modelId="{8ABEBCF1-2768-436C-8A7C-DFA0B386A3D3}" type="pres">
      <dgm:prSet presAssocID="{43887FBA-5E77-4EEC-AE97-9D2A97D68B2E}" presName="sibTrans" presStyleCnt="0"/>
      <dgm:spPr/>
    </dgm:pt>
    <dgm:pt modelId="{3669AE43-C78B-4C97-9E62-FB312CA34B30}" type="pres">
      <dgm:prSet presAssocID="{7B4BACC6-6840-4552-AC21-9337B4B17D20}" presName="node" presStyleLbl="node1" presStyleIdx="2" presStyleCnt="3">
        <dgm:presLayoutVars>
          <dgm:bulletEnabled val="1"/>
        </dgm:presLayoutVars>
      </dgm:prSet>
      <dgm:spPr/>
    </dgm:pt>
  </dgm:ptLst>
  <dgm:cxnLst>
    <dgm:cxn modelId="{98F45775-9F6F-4352-82D2-EB19040C83D7}" type="presOf" srcId="{CDDD956C-2F47-4528-B660-265545F18A60}" destId="{37A9BDCB-EE13-41D8-B648-EAE8408AD246}" srcOrd="0" destOrd="0" presId="urn:microsoft.com/office/officeart/2005/8/layout/default"/>
    <dgm:cxn modelId="{FBDFF09E-0742-4F45-B81E-63CB265A7D5E}" srcId="{53B98B3C-5CAE-426E-90C2-E3A8AA8B2EA2}" destId="{CDDD956C-2F47-4528-B660-265545F18A60}" srcOrd="0" destOrd="0" parTransId="{61F0631C-2870-4DF8-AE22-B73DFDA7D9FF}" sibTransId="{89564A7A-5501-47D7-8253-12D03ADE3A9F}"/>
    <dgm:cxn modelId="{A5D1E1C7-797D-490A-AB8D-561BA00DA694}" type="presOf" srcId="{54143ABA-4833-4A32-8F69-1CD15C9C3386}" destId="{212DA65A-0BC9-4AFC-A2A0-77F3EA6FF788}" srcOrd="0" destOrd="0" presId="urn:microsoft.com/office/officeart/2005/8/layout/default"/>
    <dgm:cxn modelId="{EAE7B3E1-4165-4729-94D6-C3542C4C715B}" srcId="{53B98B3C-5CAE-426E-90C2-E3A8AA8B2EA2}" destId="{7B4BACC6-6840-4552-AC21-9337B4B17D20}" srcOrd="2" destOrd="0" parTransId="{9FF085A9-676D-437D-B48C-1617E3BC5949}" sibTransId="{ACFD3175-C0C3-4391-868C-D605FA2A4086}"/>
    <dgm:cxn modelId="{467E1EE3-1475-4E83-BC04-78D9117DD7CA}" srcId="{53B98B3C-5CAE-426E-90C2-E3A8AA8B2EA2}" destId="{54143ABA-4833-4A32-8F69-1CD15C9C3386}" srcOrd="1" destOrd="0" parTransId="{0D335BEB-BF9F-4EA2-B30C-1A8BE04138A2}" sibTransId="{43887FBA-5E77-4EEC-AE97-9D2A97D68B2E}"/>
    <dgm:cxn modelId="{F0B6D1FA-433D-45F9-AFE8-61FB70BE251F}" type="presOf" srcId="{7B4BACC6-6840-4552-AC21-9337B4B17D20}" destId="{3669AE43-C78B-4C97-9E62-FB312CA34B30}" srcOrd="0" destOrd="0" presId="urn:microsoft.com/office/officeart/2005/8/layout/default"/>
    <dgm:cxn modelId="{0AC7CDFE-FDE4-4AD2-9A8B-02E4EEF30292}" type="presOf" srcId="{53B98B3C-5CAE-426E-90C2-E3A8AA8B2EA2}" destId="{ECB3C134-BC6B-4A3F-B3A1-1B8C4A1909B9}" srcOrd="0" destOrd="0" presId="urn:microsoft.com/office/officeart/2005/8/layout/default"/>
    <dgm:cxn modelId="{D7E4B397-C326-4E69-B850-7B84996C093A}" type="presParOf" srcId="{ECB3C134-BC6B-4A3F-B3A1-1B8C4A1909B9}" destId="{37A9BDCB-EE13-41D8-B648-EAE8408AD246}" srcOrd="0" destOrd="0" presId="urn:microsoft.com/office/officeart/2005/8/layout/default"/>
    <dgm:cxn modelId="{8E0DB369-95F3-4E47-B3E5-4C84F68A3730}" type="presParOf" srcId="{ECB3C134-BC6B-4A3F-B3A1-1B8C4A1909B9}" destId="{C6824A12-CDDA-4EAD-B97B-B2446DA89819}" srcOrd="1" destOrd="0" presId="urn:microsoft.com/office/officeart/2005/8/layout/default"/>
    <dgm:cxn modelId="{B99C94E4-C46F-4435-99DB-BCC2F84C0511}" type="presParOf" srcId="{ECB3C134-BC6B-4A3F-B3A1-1B8C4A1909B9}" destId="{212DA65A-0BC9-4AFC-A2A0-77F3EA6FF788}" srcOrd="2" destOrd="0" presId="urn:microsoft.com/office/officeart/2005/8/layout/default"/>
    <dgm:cxn modelId="{14F57F77-2E2F-43C9-84A2-BA9257420D53}" type="presParOf" srcId="{ECB3C134-BC6B-4A3F-B3A1-1B8C4A1909B9}" destId="{8ABEBCF1-2768-436C-8A7C-DFA0B386A3D3}" srcOrd="3" destOrd="0" presId="urn:microsoft.com/office/officeart/2005/8/layout/default"/>
    <dgm:cxn modelId="{8F8FE762-13C5-4C50-B38E-2F485C86DBCD}" type="presParOf" srcId="{ECB3C134-BC6B-4A3F-B3A1-1B8C4A1909B9}" destId="{3669AE43-C78B-4C97-9E62-FB312CA34B30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F999FC-21DE-4334-A38B-4FC21C6A1A8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7B6E109-E44D-4892-B66B-61A6BE0AB120}">
      <dgm:prSet/>
      <dgm:spPr/>
      <dgm:t>
        <a:bodyPr/>
        <a:lstStyle/>
        <a:p>
          <a:r>
            <a:rPr lang="en-US"/>
            <a:t>Access expansion (rural/underserved)</a:t>
          </a:r>
        </a:p>
      </dgm:t>
    </dgm:pt>
    <dgm:pt modelId="{7B811974-512A-4E28-9692-E5157FF66083}" type="parTrans" cxnId="{79C4662C-1CB6-4DFF-AC18-90D56F035596}">
      <dgm:prSet/>
      <dgm:spPr/>
      <dgm:t>
        <a:bodyPr/>
        <a:lstStyle/>
        <a:p>
          <a:endParaRPr lang="en-US"/>
        </a:p>
      </dgm:t>
    </dgm:pt>
    <dgm:pt modelId="{6550BE37-2A1E-42D6-B6DA-81AA732EF4E2}" type="sibTrans" cxnId="{79C4662C-1CB6-4DFF-AC18-90D56F035596}">
      <dgm:prSet/>
      <dgm:spPr/>
      <dgm:t>
        <a:bodyPr/>
        <a:lstStyle/>
        <a:p>
          <a:endParaRPr lang="en-US"/>
        </a:p>
      </dgm:t>
    </dgm:pt>
    <dgm:pt modelId="{562CBD14-23EA-47CD-AA2B-3BAC2B2EAF32}">
      <dgm:prSet/>
      <dgm:spPr/>
      <dgm:t>
        <a:bodyPr/>
        <a:lstStyle/>
        <a:p>
          <a:r>
            <a:rPr lang="en-US"/>
            <a:t>Workforce pipeline/retention (DA/DH) </a:t>
          </a:r>
        </a:p>
      </dgm:t>
    </dgm:pt>
    <dgm:pt modelId="{E1E53CB3-2572-469B-AE75-E8C67D271FB6}" type="parTrans" cxnId="{39C24EB5-013E-4013-A628-B2C181DB9387}">
      <dgm:prSet/>
      <dgm:spPr/>
      <dgm:t>
        <a:bodyPr/>
        <a:lstStyle/>
        <a:p>
          <a:endParaRPr lang="en-US"/>
        </a:p>
      </dgm:t>
    </dgm:pt>
    <dgm:pt modelId="{446B7821-223F-4032-8C59-2B653E4F4C97}" type="sibTrans" cxnId="{39C24EB5-013E-4013-A628-B2C181DB9387}">
      <dgm:prSet/>
      <dgm:spPr/>
      <dgm:t>
        <a:bodyPr/>
        <a:lstStyle/>
        <a:p>
          <a:endParaRPr lang="en-US"/>
        </a:p>
      </dgm:t>
    </dgm:pt>
    <dgm:pt modelId="{9C637CB9-8694-464E-A0B8-92D9D171F714}">
      <dgm:prSet/>
      <dgm:spPr/>
      <dgm:t>
        <a:bodyPr/>
        <a:lstStyle/>
        <a:p>
          <a:r>
            <a:rPr lang="en-US"/>
            <a:t>Data hub</a:t>
          </a:r>
        </a:p>
      </dgm:t>
    </dgm:pt>
    <dgm:pt modelId="{9338EADD-3C83-4563-B341-EA2C3960CDF0}" type="parTrans" cxnId="{D6D02F02-4CFE-4177-B8E2-09616398AB86}">
      <dgm:prSet/>
      <dgm:spPr/>
      <dgm:t>
        <a:bodyPr/>
        <a:lstStyle/>
        <a:p>
          <a:endParaRPr lang="en-US"/>
        </a:p>
      </dgm:t>
    </dgm:pt>
    <dgm:pt modelId="{396A647C-D9C8-4B24-B8F9-5C13592291F6}" type="sibTrans" cxnId="{D6D02F02-4CFE-4177-B8E2-09616398AB86}">
      <dgm:prSet/>
      <dgm:spPr/>
      <dgm:t>
        <a:bodyPr/>
        <a:lstStyle/>
        <a:p>
          <a:endParaRPr lang="en-US"/>
        </a:p>
      </dgm:t>
    </dgm:pt>
    <dgm:pt modelId="{23B86704-E80C-4FA3-8ED7-86B12C2B8395}">
      <dgm:prSet/>
      <dgm:spPr/>
      <dgm:t>
        <a:bodyPr/>
        <a:lstStyle/>
        <a:p>
          <a:r>
            <a:rPr lang="en-US"/>
            <a:t>Fluoridation information</a:t>
          </a:r>
        </a:p>
      </dgm:t>
    </dgm:pt>
    <dgm:pt modelId="{4DDA47EF-62EA-46F7-B682-5DBC517D16E9}" type="parTrans" cxnId="{9C1E0952-1406-4F35-AD91-E8EBE27BF944}">
      <dgm:prSet/>
      <dgm:spPr/>
      <dgm:t>
        <a:bodyPr/>
        <a:lstStyle/>
        <a:p>
          <a:endParaRPr lang="en-US"/>
        </a:p>
      </dgm:t>
    </dgm:pt>
    <dgm:pt modelId="{8442D47A-BEF7-415E-8FD3-1E7FDB1B01B7}" type="sibTrans" cxnId="{9C1E0952-1406-4F35-AD91-E8EBE27BF944}">
      <dgm:prSet/>
      <dgm:spPr/>
      <dgm:t>
        <a:bodyPr/>
        <a:lstStyle/>
        <a:p>
          <a:endParaRPr lang="en-US"/>
        </a:p>
      </dgm:t>
    </dgm:pt>
    <dgm:pt modelId="{986D6DAE-12B8-4BF7-9D07-4D90290258B5}" type="pres">
      <dgm:prSet presAssocID="{0CF999FC-21DE-4334-A38B-4FC21C6A1A87}" presName="linear" presStyleCnt="0">
        <dgm:presLayoutVars>
          <dgm:animLvl val="lvl"/>
          <dgm:resizeHandles val="exact"/>
        </dgm:presLayoutVars>
      </dgm:prSet>
      <dgm:spPr/>
    </dgm:pt>
    <dgm:pt modelId="{5F583081-E104-46DF-ADA1-1EEC3BB64816}" type="pres">
      <dgm:prSet presAssocID="{07B6E109-E44D-4892-B66B-61A6BE0AB12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0EE17CB-DD4F-4229-A0BF-655AEF523E40}" type="pres">
      <dgm:prSet presAssocID="{6550BE37-2A1E-42D6-B6DA-81AA732EF4E2}" presName="spacer" presStyleCnt="0"/>
      <dgm:spPr/>
    </dgm:pt>
    <dgm:pt modelId="{27AF7DD7-E01E-4D87-8132-D3E8683C3929}" type="pres">
      <dgm:prSet presAssocID="{562CBD14-23EA-47CD-AA2B-3BAC2B2EAF3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F9C5193-FFBA-4C88-9786-4B9B76FB4E0E}" type="pres">
      <dgm:prSet presAssocID="{446B7821-223F-4032-8C59-2B653E4F4C97}" presName="spacer" presStyleCnt="0"/>
      <dgm:spPr/>
    </dgm:pt>
    <dgm:pt modelId="{DC63EA13-EA11-41E8-9CFA-171E87082B97}" type="pres">
      <dgm:prSet presAssocID="{9C637CB9-8694-464E-A0B8-92D9D171F71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E9F994B-E90E-44CA-927A-082822F487C8}" type="pres">
      <dgm:prSet presAssocID="{396A647C-D9C8-4B24-B8F9-5C13592291F6}" presName="spacer" presStyleCnt="0"/>
      <dgm:spPr/>
    </dgm:pt>
    <dgm:pt modelId="{CDABB589-F026-482E-B837-1F57A88EAF96}" type="pres">
      <dgm:prSet presAssocID="{23B86704-E80C-4FA3-8ED7-86B12C2B8395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6D02F02-4CFE-4177-B8E2-09616398AB86}" srcId="{0CF999FC-21DE-4334-A38B-4FC21C6A1A87}" destId="{9C637CB9-8694-464E-A0B8-92D9D171F714}" srcOrd="2" destOrd="0" parTransId="{9338EADD-3C83-4563-B341-EA2C3960CDF0}" sibTransId="{396A647C-D9C8-4B24-B8F9-5C13592291F6}"/>
    <dgm:cxn modelId="{79C4662C-1CB6-4DFF-AC18-90D56F035596}" srcId="{0CF999FC-21DE-4334-A38B-4FC21C6A1A87}" destId="{07B6E109-E44D-4892-B66B-61A6BE0AB120}" srcOrd="0" destOrd="0" parTransId="{7B811974-512A-4E28-9692-E5157FF66083}" sibTransId="{6550BE37-2A1E-42D6-B6DA-81AA732EF4E2}"/>
    <dgm:cxn modelId="{9C1E0952-1406-4F35-AD91-E8EBE27BF944}" srcId="{0CF999FC-21DE-4334-A38B-4FC21C6A1A87}" destId="{23B86704-E80C-4FA3-8ED7-86B12C2B8395}" srcOrd="3" destOrd="0" parTransId="{4DDA47EF-62EA-46F7-B682-5DBC517D16E9}" sibTransId="{8442D47A-BEF7-415E-8FD3-1E7FDB1B01B7}"/>
    <dgm:cxn modelId="{C29E9EAC-A32D-486C-BEAE-9DE45BAE4112}" type="presOf" srcId="{0CF999FC-21DE-4334-A38B-4FC21C6A1A87}" destId="{986D6DAE-12B8-4BF7-9D07-4D90290258B5}" srcOrd="0" destOrd="0" presId="urn:microsoft.com/office/officeart/2005/8/layout/vList2"/>
    <dgm:cxn modelId="{91C751AD-2B80-4314-9F45-49C51EB75C1A}" type="presOf" srcId="{9C637CB9-8694-464E-A0B8-92D9D171F714}" destId="{DC63EA13-EA11-41E8-9CFA-171E87082B97}" srcOrd="0" destOrd="0" presId="urn:microsoft.com/office/officeart/2005/8/layout/vList2"/>
    <dgm:cxn modelId="{39C24EB5-013E-4013-A628-B2C181DB9387}" srcId="{0CF999FC-21DE-4334-A38B-4FC21C6A1A87}" destId="{562CBD14-23EA-47CD-AA2B-3BAC2B2EAF32}" srcOrd="1" destOrd="0" parTransId="{E1E53CB3-2572-469B-AE75-E8C67D271FB6}" sibTransId="{446B7821-223F-4032-8C59-2B653E4F4C97}"/>
    <dgm:cxn modelId="{AEEAC3C3-0D0A-497E-841E-024A62B5B0C0}" type="presOf" srcId="{562CBD14-23EA-47CD-AA2B-3BAC2B2EAF32}" destId="{27AF7DD7-E01E-4D87-8132-D3E8683C3929}" srcOrd="0" destOrd="0" presId="urn:microsoft.com/office/officeart/2005/8/layout/vList2"/>
    <dgm:cxn modelId="{1A9E91EB-988D-4476-A0EE-1766795FF69F}" type="presOf" srcId="{23B86704-E80C-4FA3-8ED7-86B12C2B8395}" destId="{CDABB589-F026-482E-B837-1F57A88EAF96}" srcOrd="0" destOrd="0" presId="urn:microsoft.com/office/officeart/2005/8/layout/vList2"/>
    <dgm:cxn modelId="{D03422EF-E107-424D-A53D-5E56FF63FBB2}" type="presOf" srcId="{07B6E109-E44D-4892-B66B-61A6BE0AB120}" destId="{5F583081-E104-46DF-ADA1-1EEC3BB64816}" srcOrd="0" destOrd="0" presId="urn:microsoft.com/office/officeart/2005/8/layout/vList2"/>
    <dgm:cxn modelId="{F6C25202-F928-401E-8F6A-4B9C0AA55E74}" type="presParOf" srcId="{986D6DAE-12B8-4BF7-9D07-4D90290258B5}" destId="{5F583081-E104-46DF-ADA1-1EEC3BB64816}" srcOrd="0" destOrd="0" presId="urn:microsoft.com/office/officeart/2005/8/layout/vList2"/>
    <dgm:cxn modelId="{0579481D-AB5A-4D5F-B729-4DD6DAAE1C71}" type="presParOf" srcId="{986D6DAE-12B8-4BF7-9D07-4D90290258B5}" destId="{60EE17CB-DD4F-4229-A0BF-655AEF523E40}" srcOrd="1" destOrd="0" presId="urn:microsoft.com/office/officeart/2005/8/layout/vList2"/>
    <dgm:cxn modelId="{5B64A844-C33F-4BCC-85B0-FDF921823803}" type="presParOf" srcId="{986D6DAE-12B8-4BF7-9D07-4D90290258B5}" destId="{27AF7DD7-E01E-4D87-8132-D3E8683C3929}" srcOrd="2" destOrd="0" presId="urn:microsoft.com/office/officeart/2005/8/layout/vList2"/>
    <dgm:cxn modelId="{E2B30936-67F4-42AA-ABFF-2254078CD70F}" type="presParOf" srcId="{986D6DAE-12B8-4BF7-9D07-4D90290258B5}" destId="{BF9C5193-FFBA-4C88-9786-4B9B76FB4E0E}" srcOrd="3" destOrd="0" presId="urn:microsoft.com/office/officeart/2005/8/layout/vList2"/>
    <dgm:cxn modelId="{A1BE70D2-F687-48C6-BBCA-0B04681D7432}" type="presParOf" srcId="{986D6DAE-12B8-4BF7-9D07-4D90290258B5}" destId="{DC63EA13-EA11-41E8-9CFA-171E87082B97}" srcOrd="4" destOrd="0" presId="urn:microsoft.com/office/officeart/2005/8/layout/vList2"/>
    <dgm:cxn modelId="{76C06C9A-5DAA-42B4-BF04-9EE98E74C8F1}" type="presParOf" srcId="{986D6DAE-12B8-4BF7-9D07-4D90290258B5}" destId="{2E9F994B-E90E-44CA-927A-082822F487C8}" srcOrd="5" destOrd="0" presId="urn:microsoft.com/office/officeart/2005/8/layout/vList2"/>
    <dgm:cxn modelId="{531EADFE-5E82-4D1E-A96D-13FEB09D0534}" type="presParOf" srcId="{986D6DAE-12B8-4BF7-9D07-4D90290258B5}" destId="{CDABB589-F026-482E-B837-1F57A88EAF9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6B1187-A2A5-477B-B51A-C0BEAD1B4670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DAAC4C99-D0F3-4950-BF14-B4C7DC9CB9D2}">
      <dgm:prSet/>
      <dgm:spPr/>
      <dgm:t>
        <a:bodyPr/>
        <a:lstStyle/>
        <a:p>
          <a:r>
            <a:rPr lang="en-US" dirty="0"/>
            <a:t>Access expansion: RHTP</a:t>
          </a:r>
        </a:p>
      </dgm:t>
    </dgm:pt>
    <dgm:pt modelId="{B4E58B95-07D1-433C-89FC-8633D7F02AD0}" type="parTrans" cxnId="{6EFD67EE-BBED-4DF6-BCCD-B36655CDC54F}">
      <dgm:prSet/>
      <dgm:spPr/>
      <dgm:t>
        <a:bodyPr/>
        <a:lstStyle/>
        <a:p>
          <a:endParaRPr lang="en-US"/>
        </a:p>
      </dgm:t>
    </dgm:pt>
    <dgm:pt modelId="{D28E95F9-0519-4831-A320-56B3BA532F8B}" type="sibTrans" cxnId="{6EFD67EE-BBED-4DF6-BCCD-B36655CDC54F}">
      <dgm:prSet/>
      <dgm:spPr/>
      <dgm:t>
        <a:bodyPr/>
        <a:lstStyle/>
        <a:p>
          <a:endParaRPr lang="en-US"/>
        </a:p>
      </dgm:t>
    </dgm:pt>
    <dgm:pt modelId="{D99AF84E-BD17-4A40-8FDC-1DED71C56415}">
      <dgm:prSet/>
      <dgm:spPr/>
      <dgm:t>
        <a:bodyPr/>
        <a:lstStyle/>
        <a:p>
          <a:r>
            <a:rPr lang="en-US"/>
            <a:t>Workforce pipeline: RHTP, Oral Health Sciences Academy (ideation stage)</a:t>
          </a:r>
        </a:p>
      </dgm:t>
    </dgm:pt>
    <dgm:pt modelId="{CB148071-0525-48D1-AC30-A9B9A1C5C105}" type="parTrans" cxnId="{19376499-C1BC-454D-AF66-5ECA13E5FF1F}">
      <dgm:prSet/>
      <dgm:spPr/>
      <dgm:t>
        <a:bodyPr/>
        <a:lstStyle/>
        <a:p>
          <a:endParaRPr lang="en-US"/>
        </a:p>
      </dgm:t>
    </dgm:pt>
    <dgm:pt modelId="{F45196E1-CF79-48F4-9698-6232E992017D}" type="sibTrans" cxnId="{19376499-C1BC-454D-AF66-5ECA13E5FF1F}">
      <dgm:prSet/>
      <dgm:spPr/>
      <dgm:t>
        <a:bodyPr/>
        <a:lstStyle/>
        <a:p>
          <a:endParaRPr lang="en-US"/>
        </a:p>
      </dgm:t>
    </dgm:pt>
    <dgm:pt modelId="{A8FB9497-8360-44A8-8734-53147C9655E7}">
      <dgm:prSet/>
      <dgm:spPr/>
      <dgm:t>
        <a:bodyPr/>
        <a:lstStyle/>
        <a:p>
          <a:r>
            <a:rPr lang="en-US" dirty="0"/>
            <a:t>Data hub: finalizing safety net data for Oral Health Dashboard</a:t>
          </a:r>
        </a:p>
      </dgm:t>
    </dgm:pt>
    <dgm:pt modelId="{398AB55C-5E21-4B06-9429-30AB55810CCB}" type="parTrans" cxnId="{A650035F-E2BF-4922-9169-994C48802186}">
      <dgm:prSet/>
      <dgm:spPr/>
      <dgm:t>
        <a:bodyPr/>
        <a:lstStyle/>
        <a:p>
          <a:endParaRPr lang="en-US"/>
        </a:p>
      </dgm:t>
    </dgm:pt>
    <dgm:pt modelId="{AF90E502-A3BD-425D-81BE-6A9F52B7AE9F}" type="sibTrans" cxnId="{A650035F-E2BF-4922-9169-994C48802186}">
      <dgm:prSet/>
      <dgm:spPr/>
      <dgm:t>
        <a:bodyPr/>
        <a:lstStyle/>
        <a:p>
          <a:endParaRPr lang="en-US"/>
        </a:p>
      </dgm:t>
    </dgm:pt>
    <dgm:pt modelId="{AD610E2A-EDC2-4A1D-AEF9-F6DE936E080B}">
      <dgm:prSet/>
      <dgm:spPr/>
      <dgm:t>
        <a:bodyPr/>
        <a:lstStyle/>
        <a:p>
          <a:r>
            <a:rPr lang="en-US" dirty="0"/>
            <a:t>Fluoridation: studying downstream effects </a:t>
          </a:r>
          <a:r>
            <a:rPr lang="en-US"/>
            <a:t>of cessation, </a:t>
          </a:r>
          <a:r>
            <a:rPr lang="en-US" dirty="0"/>
            <a:t>technical assistance to communities considering cessation</a:t>
          </a:r>
        </a:p>
      </dgm:t>
    </dgm:pt>
    <dgm:pt modelId="{9797E7D5-EBF5-4E26-8247-2D72D43D348E}" type="parTrans" cxnId="{E4AF4A97-1224-4186-ADA5-6A6F9882E440}">
      <dgm:prSet/>
      <dgm:spPr/>
      <dgm:t>
        <a:bodyPr/>
        <a:lstStyle/>
        <a:p>
          <a:endParaRPr lang="en-US"/>
        </a:p>
      </dgm:t>
    </dgm:pt>
    <dgm:pt modelId="{2BA0F3BB-2E78-4B99-9C34-D948DD798B7F}" type="sibTrans" cxnId="{E4AF4A97-1224-4186-ADA5-6A6F9882E440}">
      <dgm:prSet/>
      <dgm:spPr/>
      <dgm:t>
        <a:bodyPr/>
        <a:lstStyle/>
        <a:p>
          <a:endParaRPr lang="en-US"/>
        </a:p>
      </dgm:t>
    </dgm:pt>
    <dgm:pt modelId="{CA57C7D3-7ED1-4870-9ABE-E17BBE0208BF}" type="pres">
      <dgm:prSet presAssocID="{036B1187-A2A5-477B-B51A-C0BEAD1B4670}" presName="root" presStyleCnt="0">
        <dgm:presLayoutVars>
          <dgm:dir/>
          <dgm:resizeHandles val="exact"/>
        </dgm:presLayoutVars>
      </dgm:prSet>
      <dgm:spPr/>
    </dgm:pt>
    <dgm:pt modelId="{A4B7F9BB-A252-4970-A97D-5014F8869CA8}" type="pres">
      <dgm:prSet presAssocID="{DAAC4C99-D0F3-4950-BF14-B4C7DC9CB9D2}" presName="compNode" presStyleCnt="0"/>
      <dgm:spPr/>
    </dgm:pt>
    <dgm:pt modelId="{A4577223-D01F-4D65-89CC-23B7761492DC}" type="pres">
      <dgm:prSet presAssocID="{DAAC4C99-D0F3-4950-BF14-B4C7DC9CB9D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6ABDB23F-3D0E-4F7A-AD5A-71201F88871C}" type="pres">
      <dgm:prSet presAssocID="{DAAC4C99-D0F3-4950-BF14-B4C7DC9CB9D2}" presName="spaceRect" presStyleCnt="0"/>
      <dgm:spPr/>
    </dgm:pt>
    <dgm:pt modelId="{E531A3DB-2462-48EC-AF46-6ECED3428517}" type="pres">
      <dgm:prSet presAssocID="{DAAC4C99-D0F3-4950-BF14-B4C7DC9CB9D2}" presName="textRect" presStyleLbl="revTx" presStyleIdx="0" presStyleCnt="4">
        <dgm:presLayoutVars>
          <dgm:chMax val="1"/>
          <dgm:chPref val="1"/>
        </dgm:presLayoutVars>
      </dgm:prSet>
      <dgm:spPr/>
    </dgm:pt>
    <dgm:pt modelId="{DDB4DED0-14C2-4759-AE2E-2D887649FEC7}" type="pres">
      <dgm:prSet presAssocID="{D28E95F9-0519-4831-A320-56B3BA532F8B}" presName="sibTrans" presStyleCnt="0"/>
      <dgm:spPr/>
    </dgm:pt>
    <dgm:pt modelId="{FE999A47-60BE-4DCF-B9D1-8F0618E81EB5}" type="pres">
      <dgm:prSet presAssocID="{D99AF84E-BD17-4A40-8FDC-1DED71C56415}" presName="compNode" presStyleCnt="0"/>
      <dgm:spPr/>
    </dgm:pt>
    <dgm:pt modelId="{79575C70-4A73-42D9-8991-F326EBE6BDB7}" type="pres">
      <dgm:prSet presAssocID="{D99AF84E-BD17-4A40-8FDC-1DED71C56415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iefcase"/>
        </a:ext>
      </dgm:extLst>
    </dgm:pt>
    <dgm:pt modelId="{19B7E3E4-3091-448E-8F25-04BC6624A3F2}" type="pres">
      <dgm:prSet presAssocID="{D99AF84E-BD17-4A40-8FDC-1DED71C56415}" presName="spaceRect" presStyleCnt="0"/>
      <dgm:spPr/>
    </dgm:pt>
    <dgm:pt modelId="{70ACE037-63C8-4094-8598-7FFCF9CA3856}" type="pres">
      <dgm:prSet presAssocID="{D99AF84E-BD17-4A40-8FDC-1DED71C56415}" presName="textRect" presStyleLbl="revTx" presStyleIdx="1" presStyleCnt="4">
        <dgm:presLayoutVars>
          <dgm:chMax val="1"/>
          <dgm:chPref val="1"/>
        </dgm:presLayoutVars>
      </dgm:prSet>
      <dgm:spPr/>
    </dgm:pt>
    <dgm:pt modelId="{DA3AC1D4-D81C-4E80-AFF8-122CAF0D4697}" type="pres">
      <dgm:prSet presAssocID="{F45196E1-CF79-48F4-9698-6232E992017D}" presName="sibTrans" presStyleCnt="0"/>
      <dgm:spPr/>
    </dgm:pt>
    <dgm:pt modelId="{89857529-9B12-4AB4-AD9A-8135C883FD09}" type="pres">
      <dgm:prSet presAssocID="{A8FB9497-8360-44A8-8734-53147C9655E7}" presName="compNode" presStyleCnt="0"/>
      <dgm:spPr/>
    </dgm:pt>
    <dgm:pt modelId="{0C996B42-018F-45F3-A2A7-80B0B9792FEB}" type="pres">
      <dgm:prSet presAssocID="{A8FB9497-8360-44A8-8734-53147C9655E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oth"/>
        </a:ext>
      </dgm:extLst>
    </dgm:pt>
    <dgm:pt modelId="{13CF1DB4-2730-4758-B3C8-6AAE1457647D}" type="pres">
      <dgm:prSet presAssocID="{A8FB9497-8360-44A8-8734-53147C9655E7}" presName="spaceRect" presStyleCnt="0"/>
      <dgm:spPr/>
    </dgm:pt>
    <dgm:pt modelId="{9609C25F-94B3-49ED-8289-44CA9018A573}" type="pres">
      <dgm:prSet presAssocID="{A8FB9497-8360-44A8-8734-53147C9655E7}" presName="textRect" presStyleLbl="revTx" presStyleIdx="2" presStyleCnt="4">
        <dgm:presLayoutVars>
          <dgm:chMax val="1"/>
          <dgm:chPref val="1"/>
        </dgm:presLayoutVars>
      </dgm:prSet>
      <dgm:spPr/>
    </dgm:pt>
    <dgm:pt modelId="{A504A4F7-BE01-4C41-901F-0013B4175482}" type="pres">
      <dgm:prSet presAssocID="{AF90E502-A3BD-425D-81BE-6A9F52B7AE9F}" presName="sibTrans" presStyleCnt="0"/>
      <dgm:spPr/>
    </dgm:pt>
    <dgm:pt modelId="{EB94EE6D-0AE9-4F83-9599-9B315F4559A4}" type="pres">
      <dgm:prSet presAssocID="{AD610E2A-EDC2-4A1D-AEF9-F6DE936E080B}" presName="compNode" presStyleCnt="0"/>
      <dgm:spPr/>
    </dgm:pt>
    <dgm:pt modelId="{F810988E-77ED-49D3-8BBE-FE465437C685}" type="pres">
      <dgm:prSet presAssocID="{AD610E2A-EDC2-4A1D-AEF9-F6DE936E080B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D50F80B7-1242-4ECF-A84A-44D73C8A2CF7}" type="pres">
      <dgm:prSet presAssocID="{AD610E2A-EDC2-4A1D-AEF9-F6DE936E080B}" presName="spaceRect" presStyleCnt="0"/>
      <dgm:spPr/>
    </dgm:pt>
    <dgm:pt modelId="{C7C45C11-52F6-461C-9495-20FC8DE0894E}" type="pres">
      <dgm:prSet presAssocID="{AD610E2A-EDC2-4A1D-AEF9-F6DE936E080B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D558B62C-4A06-4C18-9960-1C7EE05D430F}" type="presOf" srcId="{AD610E2A-EDC2-4A1D-AEF9-F6DE936E080B}" destId="{C7C45C11-52F6-461C-9495-20FC8DE0894E}" srcOrd="0" destOrd="0" presId="urn:microsoft.com/office/officeart/2018/2/layout/IconLabelList"/>
    <dgm:cxn modelId="{A650035F-E2BF-4922-9169-994C48802186}" srcId="{036B1187-A2A5-477B-B51A-C0BEAD1B4670}" destId="{A8FB9497-8360-44A8-8734-53147C9655E7}" srcOrd="2" destOrd="0" parTransId="{398AB55C-5E21-4B06-9429-30AB55810CCB}" sibTransId="{AF90E502-A3BD-425D-81BE-6A9F52B7AE9F}"/>
    <dgm:cxn modelId="{2908796F-2413-4284-8813-349B44DC9B55}" type="presOf" srcId="{036B1187-A2A5-477B-B51A-C0BEAD1B4670}" destId="{CA57C7D3-7ED1-4870-9ABE-E17BBE0208BF}" srcOrd="0" destOrd="0" presId="urn:microsoft.com/office/officeart/2018/2/layout/IconLabelList"/>
    <dgm:cxn modelId="{E22E3072-487A-4393-AE4E-C9CAA83C7D9D}" type="presOf" srcId="{DAAC4C99-D0F3-4950-BF14-B4C7DC9CB9D2}" destId="{E531A3DB-2462-48EC-AF46-6ECED3428517}" srcOrd="0" destOrd="0" presId="urn:microsoft.com/office/officeart/2018/2/layout/IconLabelList"/>
    <dgm:cxn modelId="{E4AF4A97-1224-4186-ADA5-6A6F9882E440}" srcId="{036B1187-A2A5-477B-B51A-C0BEAD1B4670}" destId="{AD610E2A-EDC2-4A1D-AEF9-F6DE936E080B}" srcOrd="3" destOrd="0" parTransId="{9797E7D5-EBF5-4E26-8247-2D72D43D348E}" sibTransId="{2BA0F3BB-2E78-4B99-9C34-D948DD798B7F}"/>
    <dgm:cxn modelId="{19376499-C1BC-454D-AF66-5ECA13E5FF1F}" srcId="{036B1187-A2A5-477B-B51A-C0BEAD1B4670}" destId="{D99AF84E-BD17-4A40-8FDC-1DED71C56415}" srcOrd="1" destOrd="0" parTransId="{CB148071-0525-48D1-AC30-A9B9A1C5C105}" sibTransId="{F45196E1-CF79-48F4-9698-6232E992017D}"/>
    <dgm:cxn modelId="{130FDDED-8DED-4E01-8F40-BE896CEFB7F1}" type="presOf" srcId="{D99AF84E-BD17-4A40-8FDC-1DED71C56415}" destId="{70ACE037-63C8-4094-8598-7FFCF9CA3856}" srcOrd="0" destOrd="0" presId="urn:microsoft.com/office/officeart/2018/2/layout/IconLabelList"/>
    <dgm:cxn modelId="{6EFD67EE-BBED-4DF6-BCCD-B36655CDC54F}" srcId="{036B1187-A2A5-477B-B51A-C0BEAD1B4670}" destId="{DAAC4C99-D0F3-4950-BF14-B4C7DC9CB9D2}" srcOrd="0" destOrd="0" parTransId="{B4E58B95-07D1-433C-89FC-8633D7F02AD0}" sibTransId="{D28E95F9-0519-4831-A320-56B3BA532F8B}"/>
    <dgm:cxn modelId="{04E79CF1-6427-47A1-84AF-67C428CB0945}" type="presOf" srcId="{A8FB9497-8360-44A8-8734-53147C9655E7}" destId="{9609C25F-94B3-49ED-8289-44CA9018A573}" srcOrd="0" destOrd="0" presId="urn:microsoft.com/office/officeart/2018/2/layout/IconLabelList"/>
    <dgm:cxn modelId="{9387ECCB-F56D-4C5B-A36A-710C8DA9350A}" type="presParOf" srcId="{CA57C7D3-7ED1-4870-9ABE-E17BBE0208BF}" destId="{A4B7F9BB-A252-4970-A97D-5014F8869CA8}" srcOrd="0" destOrd="0" presId="urn:microsoft.com/office/officeart/2018/2/layout/IconLabelList"/>
    <dgm:cxn modelId="{A30226F3-833C-4A51-B0BB-0373299F80A4}" type="presParOf" srcId="{A4B7F9BB-A252-4970-A97D-5014F8869CA8}" destId="{A4577223-D01F-4D65-89CC-23B7761492DC}" srcOrd="0" destOrd="0" presId="urn:microsoft.com/office/officeart/2018/2/layout/IconLabelList"/>
    <dgm:cxn modelId="{49F3994E-C172-4391-BD9B-115366F5F810}" type="presParOf" srcId="{A4B7F9BB-A252-4970-A97D-5014F8869CA8}" destId="{6ABDB23F-3D0E-4F7A-AD5A-71201F88871C}" srcOrd="1" destOrd="0" presId="urn:microsoft.com/office/officeart/2018/2/layout/IconLabelList"/>
    <dgm:cxn modelId="{086632DA-9F59-43CE-A1EB-165D9FB34337}" type="presParOf" srcId="{A4B7F9BB-A252-4970-A97D-5014F8869CA8}" destId="{E531A3DB-2462-48EC-AF46-6ECED3428517}" srcOrd="2" destOrd="0" presId="urn:microsoft.com/office/officeart/2018/2/layout/IconLabelList"/>
    <dgm:cxn modelId="{00447862-160D-498B-AF73-7CBD841CB5C3}" type="presParOf" srcId="{CA57C7D3-7ED1-4870-9ABE-E17BBE0208BF}" destId="{DDB4DED0-14C2-4759-AE2E-2D887649FEC7}" srcOrd="1" destOrd="0" presId="urn:microsoft.com/office/officeart/2018/2/layout/IconLabelList"/>
    <dgm:cxn modelId="{2A5BC9D2-C046-41C7-AA7F-F310C5CF83DB}" type="presParOf" srcId="{CA57C7D3-7ED1-4870-9ABE-E17BBE0208BF}" destId="{FE999A47-60BE-4DCF-B9D1-8F0618E81EB5}" srcOrd="2" destOrd="0" presId="urn:microsoft.com/office/officeart/2018/2/layout/IconLabelList"/>
    <dgm:cxn modelId="{D1D09582-7826-4C90-ABFD-2DC528B45F81}" type="presParOf" srcId="{FE999A47-60BE-4DCF-B9D1-8F0618E81EB5}" destId="{79575C70-4A73-42D9-8991-F326EBE6BDB7}" srcOrd="0" destOrd="0" presId="urn:microsoft.com/office/officeart/2018/2/layout/IconLabelList"/>
    <dgm:cxn modelId="{81B1309E-5F51-448A-8444-4C16BC067EE5}" type="presParOf" srcId="{FE999A47-60BE-4DCF-B9D1-8F0618E81EB5}" destId="{19B7E3E4-3091-448E-8F25-04BC6624A3F2}" srcOrd="1" destOrd="0" presId="urn:microsoft.com/office/officeart/2018/2/layout/IconLabelList"/>
    <dgm:cxn modelId="{B33F4B0D-A6A6-4214-A4C5-78ECFECFCD25}" type="presParOf" srcId="{FE999A47-60BE-4DCF-B9D1-8F0618E81EB5}" destId="{70ACE037-63C8-4094-8598-7FFCF9CA3856}" srcOrd="2" destOrd="0" presId="urn:microsoft.com/office/officeart/2018/2/layout/IconLabelList"/>
    <dgm:cxn modelId="{FDD48D2F-609B-44D8-A127-36F72562EE9F}" type="presParOf" srcId="{CA57C7D3-7ED1-4870-9ABE-E17BBE0208BF}" destId="{DA3AC1D4-D81C-4E80-AFF8-122CAF0D4697}" srcOrd="3" destOrd="0" presId="urn:microsoft.com/office/officeart/2018/2/layout/IconLabelList"/>
    <dgm:cxn modelId="{6E8A0120-65F8-41BF-BEF6-5CF3AC02EF17}" type="presParOf" srcId="{CA57C7D3-7ED1-4870-9ABE-E17BBE0208BF}" destId="{89857529-9B12-4AB4-AD9A-8135C883FD09}" srcOrd="4" destOrd="0" presId="urn:microsoft.com/office/officeart/2018/2/layout/IconLabelList"/>
    <dgm:cxn modelId="{C174D106-4CCF-48BD-AA5E-98D081ABDCDD}" type="presParOf" srcId="{89857529-9B12-4AB4-AD9A-8135C883FD09}" destId="{0C996B42-018F-45F3-A2A7-80B0B9792FEB}" srcOrd="0" destOrd="0" presId="urn:microsoft.com/office/officeart/2018/2/layout/IconLabelList"/>
    <dgm:cxn modelId="{E22F72E4-E65E-4462-A021-FD7A34860625}" type="presParOf" srcId="{89857529-9B12-4AB4-AD9A-8135C883FD09}" destId="{13CF1DB4-2730-4758-B3C8-6AAE1457647D}" srcOrd="1" destOrd="0" presId="urn:microsoft.com/office/officeart/2018/2/layout/IconLabelList"/>
    <dgm:cxn modelId="{A4E5EF2A-9B6D-4589-9A2D-482DD01DF570}" type="presParOf" srcId="{89857529-9B12-4AB4-AD9A-8135C883FD09}" destId="{9609C25F-94B3-49ED-8289-44CA9018A573}" srcOrd="2" destOrd="0" presId="urn:microsoft.com/office/officeart/2018/2/layout/IconLabelList"/>
    <dgm:cxn modelId="{38A255A2-B16B-472D-840D-2ED0BA34F669}" type="presParOf" srcId="{CA57C7D3-7ED1-4870-9ABE-E17BBE0208BF}" destId="{A504A4F7-BE01-4C41-901F-0013B4175482}" srcOrd="5" destOrd="0" presId="urn:microsoft.com/office/officeart/2018/2/layout/IconLabelList"/>
    <dgm:cxn modelId="{CAD23722-2E4C-42C2-A994-61A2C03020C2}" type="presParOf" srcId="{CA57C7D3-7ED1-4870-9ABE-E17BBE0208BF}" destId="{EB94EE6D-0AE9-4F83-9599-9B315F4559A4}" srcOrd="6" destOrd="0" presId="urn:microsoft.com/office/officeart/2018/2/layout/IconLabelList"/>
    <dgm:cxn modelId="{99275C1B-0751-4469-BD12-10CDF4C6CE59}" type="presParOf" srcId="{EB94EE6D-0AE9-4F83-9599-9B315F4559A4}" destId="{F810988E-77ED-49D3-8BBE-FE465437C685}" srcOrd="0" destOrd="0" presId="urn:microsoft.com/office/officeart/2018/2/layout/IconLabelList"/>
    <dgm:cxn modelId="{7360E901-33A1-4999-BAA4-D873A36A92C6}" type="presParOf" srcId="{EB94EE6D-0AE9-4F83-9599-9B315F4559A4}" destId="{D50F80B7-1242-4ECF-A84A-44D73C8A2CF7}" srcOrd="1" destOrd="0" presId="urn:microsoft.com/office/officeart/2018/2/layout/IconLabelList"/>
    <dgm:cxn modelId="{C1F9CE44-657F-4282-8609-E722C20A9FFF}" type="presParOf" srcId="{EB94EE6D-0AE9-4F83-9599-9B315F4559A4}" destId="{C7C45C11-52F6-461C-9495-20FC8DE0894E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9B82CFD-BEA1-4590-A177-537EB3A53504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F5E6246A-DB15-4A2E-8C98-10FFA6651A89}">
      <dgm:prSet/>
      <dgm:spPr/>
      <dgm:t>
        <a:bodyPr/>
        <a:lstStyle/>
        <a:p>
          <a:r>
            <a:rPr lang="en-US"/>
            <a:t>Data</a:t>
          </a:r>
        </a:p>
      </dgm:t>
    </dgm:pt>
    <dgm:pt modelId="{429597F5-6B96-43C3-AE89-28742CF0BECA}" type="parTrans" cxnId="{9EEACA4D-DF9D-4748-A3CE-A0BB39EE02B7}">
      <dgm:prSet/>
      <dgm:spPr/>
      <dgm:t>
        <a:bodyPr/>
        <a:lstStyle/>
        <a:p>
          <a:endParaRPr lang="en-US"/>
        </a:p>
      </dgm:t>
    </dgm:pt>
    <dgm:pt modelId="{29784BEB-FAA8-4C60-8334-6B3280EE9FC3}" type="sibTrans" cxnId="{9EEACA4D-DF9D-4748-A3CE-A0BB39EE02B7}">
      <dgm:prSet/>
      <dgm:spPr/>
      <dgm:t>
        <a:bodyPr/>
        <a:lstStyle/>
        <a:p>
          <a:endParaRPr lang="en-US"/>
        </a:p>
      </dgm:t>
    </dgm:pt>
    <dgm:pt modelId="{49A6CD10-12EB-4E7A-9E18-371194D86C25}">
      <dgm:prSet/>
      <dgm:spPr/>
      <dgm:t>
        <a:bodyPr/>
        <a:lstStyle/>
        <a:p>
          <a:r>
            <a:rPr lang="en-US"/>
            <a:t>Training</a:t>
          </a:r>
        </a:p>
      </dgm:t>
    </dgm:pt>
    <dgm:pt modelId="{598BA0A5-4983-4A08-87F3-9A0D4B73DC57}" type="parTrans" cxnId="{7A81D691-CDC0-4A5B-8761-365CD6E32FF5}">
      <dgm:prSet/>
      <dgm:spPr/>
      <dgm:t>
        <a:bodyPr/>
        <a:lstStyle/>
        <a:p>
          <a:endParaRPr lang="en-US"/>
        </a:p>
      </dgm:t>
    </dgm:pt>
    <dgm:pt modelId="{619A5354-ABFA-4976-8C52-BA67CA4FBC00}" type="sibTrans" cxnId="{7A81D691-CDC0-4A5B-8761-365CD6E32FF5}">
      <dgm:prSet/>
      <dgm:spPr/>
      <dgm:t>
        <a:bodyPr/>
        <a:lstStyle/>
        <a:p>
          <a:endParaRPr lang="en-US"/>
        </a:p>
      </dgm:t>
    </dgm:pt>
    <dgm:pt modelId="{D485BB1D-3B31-4136-BF4C-2E8BAEBF570D}">
      <dgm:prSet/>
      <dgm:spPr/>
      <dgm:t>
        <a:bodyPr/>
        <a:lstStyle/>
        <a:p>
          <a:r>
            <a:rPr lang="en-US"/>
            <a:t>Prevention programs</a:t>
          </a:r>
        </a:p>
      </dgm:t>
    </dgm:pt>
    <dgm:pt modelId="{10F1AAA4-26C8-4DD4-9758-73FD1E052947}" type="parTrans" cxnId="{BEC70A70-CBF5-4792-86B4-488BB551E7E4}">
      <dgm:prSet/>
      <dgm:spPr/>
      <dgm:t>
        <a:bodyPr/>
        <a:lstStyle/>
        <a:p>
          <a:endParaRPr lang="en-US"/>
        </a:p>
      </dgm:t>
    </dgm:pt>
    <dgm:pt modelId="{DDA75A06-FD73-4254-A2DF-FF161E5E2F7D}" type="sibTrans" cxnId="{BEC70A70-CBF5-4792-86B4-488BB551E7E4}">
      <dgm:prSet/>
      <dgm:spPr/>
      <dgm:t>
        <a:bodyPr/>
        <a:lstStyle/>
        <a:p>
          <a:endParaRPr lang="en-US"/>
        </a:p>
      </dgm:t>
    </dgm:pt>
    <dgm:pt modelId="{CF177F8C-28F1-4457-AA5B-07C5D00C0FE4}">
      <dgm:prSet/>
      <dgm:spPr/>
      <dgm:t>
        <a:bodyPr/>
        <a:lstStyle/>
        <a:p>
          <a:r>
            <a:rPr lang="en-US"/>
            <a:t>Technical assistance</a:t>
          </a:r>
        </a:p>
      </dgm:t>
    </dgm:pt>
    <dgm:pt modelId="{C26A6849-6184-4048-AA05-8E52B6E9B3AC}" type="parTrans" cxnId="{4D8478DA-7F3D-4689-9EA1-BD85F96B6CA9}">
      <dgm:prSet/>
      <dgm:spPr/>
      <dgm:t>
        <a:bodyPr/>
        <a:lstStyle/>
        <a:p>
          <a:endParaRPr lang="en-US"/>
        </a:p>
      </dgm:t>
    </dgm:pt>
    <dgm:pt modelId="{27A72001-A85C-4AC6-B076-A1E2438957C5}" type="sibTrans" cxnId="{4D8478DA-7F3D-4689-9EA1-BD85F96B6CA9}">
      <dgm:prSet/>
      <dgm:spPr/>
      <dgm:t>
        <a:bodyPr/>
        <a:lstStyle/>
        <a:p>
          <a:endParaRPr lang="en-US"/>
        </a:p>
      </dgm:t>
    </dgm:pt>
    <dgm:pt modelId="{5E6BCFB3-A658-4756-A22C-E2E8A61E9130}">
      <dgm:prSet/>
      <dgm:spPr/>
      <dgm:t>
        <a:bodyPr/>
        <a:lstStyle/>
        <a:p>
          <a:r>
            <a:rPr lang="en-US"/>
            <a:t>Surveillance</a:t>
          </a:r>
        </a:p>
      </dgm:t>
    </dgm:pt>
    <dgm:pt modelId="{CB9E04D7-9327-4193-B2CD-021305AD926A}" type="parTrans" cxnId="{79D58AA6-39A9-4229-AECE-48C4F4A203B6}">
      <dgm:prSet/>
      <dgm:spPr/>
      <dgm:t>
        <a:bodyPr/>
        <a:lstStyle/>
        <a:p>
          <a:endParaRPr lang="en-US"/>
        </a:p>
      </dgm:t>
    </dgm:pt>
    <dgm:pt modelId="{D2E514FF-3A85-4444-90D0-6939710FE388}" type="sibTrans" cxnId="{79D58AA6-39A9-4229-AECE-48C4F4A203B6}">
      <dgm:prSet/>
      <dgm:spPr/>
      <dgm:t>
        <a:bodyPr/>
        <a:lstStyle/>
        <a:p>
          <a:endParaRPr lang="en-US"/>
        </a:p>
      </dgm:t>
    </dgm:pt>
    <dgm:pt modelId="{6CF5D980-934D-4E2D-BE86-9EF03B14A50A}">
      <dgm:prSet/>
      <dgm:spPr/>
      <dgm:t>
        <a:bodyPr/>
        <a:lstStyle/>
        <a:p>
          <a:r>
            <a:rPr lang="en-US"/>
            <a:t>Partner via funding or collaboration</a:t>
          </a:r>
        </a:p>
      </dgm:t>
    </dgm:pt>
    <dgm:pt modelId="{89CFDBB0-1011-4377-8F1C-37FA0EEA365E}" type="parTrans" cxnId="{3A74AE48-1EF0-4233-8839-A02EA674BD00}">
      <dgm:prSet/>
      <dgm:spPr/>
      <dgm:t>
        <a:bodyPr/>
        <a:lstStyle/>
        <a:p>
          <a:endParaRPr lang="en-US"/>
        </a:p>
      </dgm:t>
    </dgm:pt>
    <dgm:pt modelId="{FECA839D-40D2-4896-882C-8BE7AEB8DA39}" type="sibTrans" cxnId="{3A74AE48-1EF0-4233-8839-A02EA674BD00}">
      <dgm:prSet/>
      <dgm:spPr/>
      <dgm:t>
        <a:bodyPr/>
        <a:lstStyle/>
        <a:p>
          <a:endParaRPr lang="en-US"/>
        </a:p>
      </dgm:t>
    </dgm:pt>
    <dgm:pt modelId="{D3CCF631-E395-4DA6-AE54-268DE689EC48}" type="pres">
      <dgm:prSet presAssocID="{C9B82CFD-BEA1-4590-A177-537EB3A53504}" presName="root" presStyleCnt="0">
        <dgm:presLayoutVars>
          <dgm:dir/>
          <dgm:resizeHandles val="exact"/>
        </dgm:presLayoutVars>
      </dgm:prSet>
      <dgm:spPr/>
    </dgm:pt>
    <dgm:pt modelId="{DFB78723-E457-4DE5-AB6C-2755535A4105}" type="pres">
      <dgm:prSet presAssocID="{F5E6246A-DB15-4A2E-8C98-10FFA6651A89}" presName="compNode" presStyleCnt="0"/>
      <dgm:spPr/>
    </dgm:pt>
    <dgm:pt modelId="{572CD0FA-F510-460E-821A-D9711F7CC2A2}" type="pres">
      <dgm:prSet presAssocID="{F5E6246A-DB15-4A2E-8C98-10FFA6651A89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102C6D4C-004C-4412-9B9F-5DC8152E810D}" type="pres">
      <dgm:prSet presAssocID="{F5E6246A-DB15-4A2E-8C98-10FFA6651A89}" presName="spaceRect" presStyleCnt="0"/>
      <dgm:spPr/>
    </dgm:pt>
    <dgm:pt modelId="{D8D95EFC-1FF2-4289-B5C5-5BE4101B9316}" type="pres">
      <dgm:prSet presAssocID="{F5E6246A-DB15-4A2E-8C98-10FFA6651A89}" presName="textRect" presStyleLbl="revTx" presStyleIdx="0" presStyleCnt="6">
        <dgm:presLayoutVars>
          <dgm:chMax val="1"/>
          <dgm:chPref val="1"/>
        </dgm:presLayoutVars>
      </dgm:prSet>
      <dgm:spPr/>
    </dgm:pt>
    <dgm:pt modelId="{8205D816-231F-442F-B9B5-7368CF080EB1}" type="pres">
      <dgm:prSet presAssocID="{29784BEB-FAA8-4C60-8334-6B3280EE9FC3}" presName="sibTrans" presStyleCnt="0"/>
      <dgm:spPr/>
    </dgm:pt>
    <dgm:pt modelId="{DBDAAB9D-D438-400C-9F55-E6629098DDA6}" type="pres">
      <dgm:prSet presAssocID="{49A6CD10-12EB-4E7A-9E18-371194D86C25}" presName="compNode" presStyleCnt="0"/>
      <dgm:spPr/>
    </dgm:pt>
    <dgm:pt modelId="{B251D3C0-CEBC-48E4-99A6-F0735118F327}" type="pres">
      <dgm:prSet presAssocID="{49A6CD10-12EB-4E7A-9E18-371194D86C25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89127CE0-CFD7-46B2-8039-1F72CE3814D0}" type="pres">
      <dgm:prSet presAssocID="{49A6CD10-12EB-4E7A-9E18-371194D86C25}" presName="spaceRect" presStyleCnt="0"/>
      <dgm:spPr/>
    </dgm:pt>
    <dgm:pt modelId="{12C326BE-7238-4D4A-8B4D-7AF372129303}" type="pres">
      <dgm:prSet presAssocID="{49A6CD10-12EB-4E7A-9E18-371194D86C25}" presName="textRect" presStyleLbl="revTx" presStyleIdx="1" presStyleCnt="6">
        <dgm:presLayoutVars>
          <dgm:chMax val="1"/>
          <dgm:chPref val="1"/>
        </dgm:presLayoutVars>
      </dgm:prSet>
      <dgm:spPr/>
    </dgm:pt>
    <dgm:pt modelId="{4D15B58D-61CA-47AC-8D32-538903C9B720}" type="pres">
      <dgm:prSet presAssocID="{619A5354-ABFA-4976-8C52-BA67CA4FBC00}" presName="sibTrans" presStyleCnt="0"/>
      <dgm:spPr/>
    </dgm:pt>
    <dgm:pt modelId="{95103919-EFB4-4BAF-A3FE-0C9BA72206CC}" type="pres">
      <dgm:prSet presAssocID="{D485BB1D-3B31-4136-BF4C-2E8BAEBF570D}" presName="compNode" presStyleCnt="0"/>
      <dgm:spPr/>
    </dgm:pt>
    <dgm:pt modelId="{90C7CE82-A06E-4E46-B957-176D4390D4C2}" type="pres">
      <dgm:prSet presAssocID="{D485BB1D-3B31-4136-BF4C-2E8BAEBF570D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D4608DBE-8DA3-4449-8999-076D41CC3F69}" type="pres">
      <dgm:prSet presAssocID="{D485BB1D-3B31-4136-BF4C-2E8BAEBF570D}" presName="spaceRect" presStyleCnt="0"/>
      <dgm:spPr/>
    </dgm:pt>
    <dgm:pt modelId="{86B46090-1B01-4CBE-9225-579AD6DF2813}" type="pres">
      <dgm:prSet presAssocID="{D485BB1D-3B31-4136-BF4C-2E8BAEBF570D}" presName="textRect" presStyleLbl="revTx" presStyleIdx="2" presStyleCnt="6">
        <dgm:presLayoutVars>
          <dgm:chMax val="1"/>
          <dgm:chPref val="1"/>
        </dgm:presLayoutVars>
      </dgm:prSet>
      <dgm:spPr/>
    </dgm:pt>
    <dgm:pt modelId="{553FD9AA-EB9C-48CD-96EC-DC5A142F5283}" type="pres">
      <dgm:prSet presAssocID="{DDA75A06-FD73-4254-A2DF-FF161E5E2F7D}" presName="sibTrans" presStyleCnt="0"/>
      <dgm:spPr/>
    </dgm:pt>
    <dgm:pt modelId="{C3DC8479-E1E9-49CC-93FB-F66641570C69}" type="pres">
      <dgm:prSet presAssocID="{CF177F8C-28F1-4457-AA5B-07C5D00C0FE4}" presName="compNode" presStyleCnt="0"/>
      <dgm:spPr/>
    </dgm:pt>
    <dgm:pt modelId="{89B1A1E1-35A7-4B47-B916-1B8649855619}" type="pres">
      <dgm:prSet presAssocID="{CF177F8C-28F1-4457-AA5B-07C5D00C0FE4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6E1284C2-5C9B-42F6-BF43-39BC9B14F59C}" type="pres">
      <dgm:prSet presAssocID="{CF177F8C-28F1-4457-AA5B-07C5D00C0FE4}" presName="spaceRect" presStyleCnt="0"/>
      <dgm:spPr/>
    </dgm:pt>
    <dgm:pt modelId="{7B3D4DE3-6DF7-4EEC-BB03-601DC5539FA5}" type="pres">
      <dgm:prSet presAssocID="{CF177F8C-28F1-4457-AA5B-07C5D00C0FE4}" presName="textRect" presStyleLbl="revTx" presStyleIdx="3" presStyleCnt="6">
        <dgm:presLayoutVars>
          <dgm:chMax val="1"/>
          <dgm:chPref val="1"/>
        </dgm:presLayoutVars>
      </dgm:prSet>
      <dgm:spPr/>
    </dgm:pt>
    <dgm:pt modelId="{80BFC552-4174-4636-84C8-91A89F93A586}" type="pres">
      <dgm:prSet presAssocID="{27A72001-A85C-4AC6-B076-A1E2438957C5}" presName="sibTrans" presStyleCnt="0"/>
      <dgm:spPr/>
    </dgm:pt>
    <dgm:pt modelId="{B5DC02D8-A31F-45AF-9794-A30942D9F658}" type="pres">
      <dgm:prSet presAssocID="{5E6BCFB3-A658-4756-A22C-E2E8A61E9130}" presName="compNode" presStyleCnt="0"/>
      <dgm:spPr/>
    </dgm:pt>
    <dgm:pt modelId="{58CC7556-BA82-4FB7-BF49-FC9641A9F227}" type="pres">
      <dgm:prSet presAssocID="{5E6BCFB3-A658-4756-A22C-E2E8A61E9130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curity Camera"/>
        </a:ext>
      </dgm:extLst>
    </dgm:pt>
    <dgm:pt modelId="{5D4C8AE3-6C1B-465C-915F-3179285CB592}" type="pres">
      <dgm:prSet presAssocID="{5E6BCFB3-A658-4756-A22C-E2E8A61E9130}" presName="spaceRect" presStyleCnt="0"/>
      <dgm:spPr/>
    </dgm:pt>
    <dgm:pt modelId="{B55BDD5B-F4A0-4379-81EB-8D09436138E9}" type="pres">
      <dgm:prSet presAssocID="{5E6BCFB3-A658-4756-A22C-E2E8A61E9130}" presName="textRect" presStyleLbl="revTx" presStyleIdx="4" presStyleCnt="6">
        <dgm:presLayoutVars>
          <dgm:chMax val="1"/>
          <dgm:chPref val="1"/>
        </dgm:presLayoutVars>
      </dgm:prSet>
      <dgm:spPr/>
    </dgm:pt>
    <dgm:pt modelId="{6FB4057F-1E2B-4B02-ACDE-5F80B7D364BD}" type="pres">
      <dgm:prSet presAssocID="{D2E514FF-3A85-4444-90D0-6939710FE388}" presName="sibTrans" presStyleCnt="0"/>
      <dgm:spPr/>
    </dgm:pt>
    <dgm:pt modelId="{48AA8878-53AB-4341-B06D-2D56E00AD78D}" type="pres">
      <dgm:prSet presAssocID="{6CF5D980-934D-4E2D-BE86-9EF03B14A50A}" presName="compNode" presStyleCnt="0"/>
      <dgm:spPr/>
    </dgm:pt>
    <dgm:pt modelId="{3AB9AC05-783B-48C4-8E1F-B7B671E28E99}" type="pres">
      <dgm:prSet presAssocID="{6CF5D980-934D-4E2D-BE86-9EF03B14A50A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E86AABD8-9EA5-44BC-8D35-B66AA6EF6788}" type="pres">
      <dgm:prSet presAssocID="{6CF5D980-934D-4E2D-BE86-9EF03B14A50A}" presName="spaceRect" presStyleCnt="0"/>
      <dgm:spPr/>
    </dgm:pt>
    <dgm:pt modelId="{B18FB6C1-9105-4ECB-9406-046CCA04F55D}" type="pres">
      <dgm:prSet presAssocID="{6CF5D980-934D-4E2D-BE86-9EF03B14A50A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24F6680D-6D9F-49E8-A9F5-21C33DE0D9DC}" type="presOf" srcId="{5E6BCFB3-A658-4756-A22C-E2E8A61E9130}" destId="{B55BDD5B-F4A0-4379-81EB-8D09436138E9}" srcOrd="0" destOrd="0" presId="urn:microsoft.com/office/officeart/2018/2/layout/IconLabelList"/>
    <dgm:cxn modelId="{1A7FB724-BBB0-491E-89F6-EBF3EA8DA546}" type="presOf" srcId="{D485BB1D-3B31-4136-BF4C-2E8BAEBF570D}" destId="{86B46090-1B01-4CBE-9225-579AD6DF2813}" srcOrd="0" destOrd="0" presId="urn:microsoft.com/office/officeart/2018/2/layout/IconLabelList"/>
    <dgm:cxn modelId="{3F89395B-1DD9-4EA4-9D5A-E11ACF1AFA28}" type="presOf" srcId="{F5E6246A-DB15-4A2E-8C98-10FFA6651A89}" destId="{D8D95EFC-1FF2-4289-B5C5-5BE4101B9316}" srcOrd="0" destOrd="0" presId="urn:microsoft.com/office/officeart/2018/2/layout/IconLabelList"/>
    <dgm:cxn modelId="{3A74AE48-1EF0-4233-8839-A02EA674BD00}" srcId="{C9B82CFD-BEA1-4590-A177-537EB3A53504}" destId="{6CF5D980-934D-4E2D-BE86-9EF03B14A50A}" srcOrd="5" destOrd="0" parTransId="{89CFDBB0-1011-4377-8F1C-37FA0EEA365E}" sibTransId="{FECA839D-40D2-4896-882C-8BE7AEB8DA39}"/>
    <dgm:cxn modelId="{9EEACA4D-DF9D-4748-A3CE-A0BB39EE02B7}" srcId="{C9B82CFD-BEA1-4590-A177-537EB3A53504}" destId="{F5E6246A-DB15-4A2E-8C98-10FFA6651A89}" srcOrd="0" destOrd="0" parTransId="{429597F5-6B96-43C3-AE89-28742CF0BECA}" sibTransId="{29784BEB-FAA8-4C60-8334-6B3280EE9FC3}"/>
    <dgm:cxn modelId="{BEC70A70-CBF5-4792-86B4-488BB551E7E4}" srcId="{C9B82CFD-BEA1-4590-A177-537EB3A53504}" destId="{D485BB1D-3B31-4136-BF4C-2E8BAEBF570D}" srcOrd="2" destOrd="0" parTransId="{10F1AAA4-26C8-4DD4-9758-73FD1E052947}" sibTransId="{DDA75A06-FD73-4254-A2DF-FF161E5E2F7D}"/>
    <dgm:cxn modelId="{46386F80-F540-4260-A6AA-638F1725143F}" type="presOf" srcId="{C9B82CFD-BEA1-4590-A177-537EB3A53504}" destId="{D3CCF631-E395-4DA6-AE54-268DE689EC48}" srcOrd="0" destOrd="0" presId="urn:microsoft.com/office/officeart/2018/2/layout/IconLabelList"/>
    <dgm:cxn modelId="{7A81D691-CDC0-4A5B-8761-365CD6E32FF5}" srcId="{C9B82CFD-BEA1-4590-A177-537EB3A53504}" destId="{49A6CD10-12EB-4E7A-9E18-371194D86C25}" srcOrd="1" destOrd="0" parTransId="{598BA0A5-4983-4A08-87F3-9A0D4B73DC57}" sibTransId="{619A5354-ABFA-4976-8C52-BA67CA4FBC00}"/>
    <dgm:cxn modelId="{79D58AA6-39A9-4229-AECE-48C4F4A203B6}" srcId="{C9B82CFD-BEA1-4590-A177-537EB3A53504}" destId="{5E6BCFB3-A658-4756-A22C-E2E8A61E9130}" srcOrd="4" destOrd="0" parTransId="{CB9E04D7-9327-4193-B2CD-021305AD926A}" sibTransId="{D2E514FF-3A85-4444-90D0-6939710FE388}"/>
    <dgm:cxn modelId="{911103C9-F453-4ABA-A09C-80367CDE0A98}" type="presOf" srcId="{6CF5D980-934D-4E2D-BE86-9EF03B14A50A}" destId="{B18FB6C1-9105-4ECB-9406-046CCA04F55D}" srcOrd="0" destOrd="0" presId="urn:microsoft.com/office/officeart/2018/2/layout/IconLabelList"/>
    <dgm:cxn modelId="{160783D3-816D-4CDF-8B0A-A3CB0C5CAF60}" type="presOf" srcId="{CF177F8C-28F1-4457-AA5B-07C5D00C0FE4}" destId="{7B3D4DE3-6DF7-4EEC-BB03-601DC5539FA5}" srcOrd="0" destOrd="0" presId="urn:microsoft.com/office/officeart/2018/2/layout/IconLabelList"/>
    <dgm:cxn modelId="{4D8478DA-7F3D-4689-9EA1-BD85F96B6CA9}" srcId="{C9B82CFD-BEA1-4590-A177-537EB3A53504}" destId="{CF177F8C-28F1-4457-AA5B-07C5D00C0FE4}" srcOrd="3" destOrd="0" parTransId="{C26A6849-6184-4048-AA05-8E52B6E9B3AC}" sibTransId="{27A72001-A85C-4AC6-B076-A1E2438957C5}"/>
    <dgm:cxn modelId="{8AE54DF7-F752-4002-9F25-0DFD69550B89}" type="presOf" srcId="{49A6CD10-12EB-4E7A-9E18-371194D86C25}" destId="{12C326BE-7238-4D4A-8B4D-7AF372129303}" srcOrd="0" destOrd="0" presId="urn:microsoft.com/office/officeart/2018/2/layout/IconLabelList"/>
    <dgm:cxn modelId="{BDB8C186-8849-48DC-B9B8-AB72AC03E491}" type="presParOf" srcId="{D3CCF631-E395-4DA6-AE54-268DE689EC48}" destId="{DFB78723-E457-4DE5-AB6C-2755535A4105}" srcOrd="0" destOrd="0" presId="urn:microsoft.com/office/officeart/2018/2/layout/IconLabelList"/>
    <dgm:cxn modelId="{9AFB1E46-58EE-4D9A-9D41-4B38418D3CEF}" type="presParOf" srcId="{DFB78723-E457-4DE5-AB6C-2755535A4105}" destId="{572CD0FA-F510-460E-821A-D9711F7CC2A2}" srcOrd="0" destOrd="0" presId="urn:microsoft.com/office/officeart/2018/2/layout/IconLabelList"/>
    <dgm:cxn modelId="{DFDD2B58-0CD4-4F79-85F2-7B55F3A423B2}" type="presParOf" srcId="{DFB78723-E457-4DE5-AB6C-2755535A4105}" destId="{102C6D4C-004C-4412-9B9F-5DC8152E810D}" srcOrd="1" destOrd="0" presId="urn:microsoft.com/office/officeart/2018/2/layout/IconLabelList"/>
    <dgm:cxn modelId="{8E532101-1D21-4A5F-8A9D-84FB7FAF1D8B}" type="presParOf" srcId="{DFB78723-E457-4DE5-AB6C-2755535A4105}" destId="{D8D95EFC-1FF2-4289-B5C5-5BE4101B9316}" srcOrd="2" destOrd="0" presId="urn:microsoft.com/office/officeart/2018/2/layout/IconLabelList"/>
    <dgm:cxn modelId="{56828509-AC93-463F-8E76-15F6988692C9}" type="presParOf" srcId="{D3CCF631-E395-4DA6-AE54-268DE689EC48}" destId="{8205D816-231F-442F-B9B5-7368CF080EB1}" srcOrd="1" destOrd="0" presId="urn:microsoft.com/office/officeart/2018/2/layout/IconLabelList"/>
    <dgm:cxn modelId="{F272F236-7838-48B1-836E-C472D4F2F64C}" type="presParOf" srcId="{D3CCF631-E395-4DA6-AE54-268DE689EC48}" destId="{DBDAAB9D-D438-400C-9F55-E6629098DDA6}" srcOrd="2" destOrd="0" presId="urn:microsoft.com/office/officeart/2018/2/layout/IconLabelList"/>
    <dgm:cxn modelId="{51ABFCE7-F325-4B2C-A7D8-D034EC41664C}" type="presParOf" srcId="{DBDAAB9D-D438-400C-9F55-E6629098DDA6}" destId="{B251D3C0-CEBC-48E4-99A6-F0735118F327}" srcOrd="0" destOrd="0" presId="urn:microsoft.com/office/officeart/2018/2/layout/IconLabelList"/>
    <dgm:cxn modelId="{E8FF425C-5DA9-4672-95C4-302E67656A4B}" type="presParOf" srcId="{DBDAAB9D-D438-400C-9F55-E6629098DDA6}" destId="{89127CE0-CFD7-46B2-8039-1F72CE3814D0}" srcOrd="1" destOrd="0" presId="urn:microsoft.com/office/officeart/2018/2/layout/IconLabelList"/>
    <dgm:cxn modelId="{F9C6C14E-2C8A-4D84-99F4-E7BF840459BF}" type="presParOf" srcId="{DBDAAB9D-D438-400C-9F55-E6629098DDA6}" destId="{12C326BE-7238-4D4A-8B4D-7AF372129303}" srcOrd="2" destOrd="0" presId="urn:microsoft.com/office/officeart/2018/2/layout/IconLabelList"/>
    <dgm:cxn modelId="{CD94322A-9804-4B86-870E-0D9A2CD1B9AB}" type="presParOf" srcId="{D3CCF631-E395-4DA6-AE54-268DE689EC48}" destId="{4D15B58D-61CA-47AC-8D32-538903C9B720}" srcOrd="3" destOrd="0" presId="urn:microsoft.com/office/officeart/2018/2/layout/IconLabelList"/>
    <dgm:cxn modelId="{E5821E86-377D-446E-830A-3E4782023BE0}" type="presParOf" srcId="{D3CCF631-E395-4DA6-AE54-268DE689EC48}" destId="{95103919-EFB4-4BAF-A3FE-0C9BA72206CC}" srcOrd="4" destOrd="0" presId="urn:microsoft.com/office/officeart/2018/2/layout/IconLabelList"/>
    <dgm:cxn modelId="{431732F8-3309-43F4-8F0C-1F828FF85BA6}" type="presParOf" srcId="{95103919-EFB4-4BAF-A3FE-0C9BA72206CC}" destId="{90C7CE82-A06E-4E46-B957-176D4390D4C2}" srcOrd="0" destOrd="0" presId="urn:microsoft.com/office/officeart/2018/2/layout/IconLabelList"/>
    <dgm:cxn modelId="{3490AD1F-D3A8-49C6-A56C-18B1FCB17D63}" type="presParOf" srcId="{95103919-EFB4-4BAF-A3FE-0C9BA72206CC}" destId="{D4608DBE-8DA3-4449-8999-076D41CC3F69}" srcOrd="1" destOrd="0" presId="urn:microsoft.com/office/officeart/2018/2/layout/IconLabelList"/>
    <dgm:cxn modelId="{921E3C3A-FAA2-4AC5-ADD7-BAD4FDB0A87F}" type="presParOf" srcId="{95103919-EFB4-4BAF-A3FE-0C9BA72206CC}" destId="{86B46090-1B01-4CBE-9225-579AD6DF2813}" srcOrd="2" destOrd="0" presId="urn:microsoft.com/office/officeart/2018/2/layout/IconLabelList"/>
    <dgm:cxn modelId="{4A7659D7-13ED-4F12-B0EA-5227EAD68C83}" type="presParOf" srcId="{D3CCF631-E395-4DA6-AE54-268DE689EC48}" destId="{553FD9AA-EB9C-48CD-96EC-DC5A142F5283}" srcOrd="5" destOrd="0" presId="urn:microsoft.com/office/officeart/2018/2/layout/IconLabelList"/>
    <dgm:cxn modelId="{0D765D0D-EA63-4E58-9B12-2872D40CE9F0}" type="presParOf" srcId="{D3CCF631-E395-4DA6-AE54-268DE689EC48}" destId="{C3DC8479-E1E9-49CC-93FB-F66641570C69}" srcOrd="6" destOrd="0" presId="urn:microsoft.com/office/officeart/2018/2/layout/IconLabelList"/>
    <dgm:cxn modelId="{875D2E45-4EE0-4E8C-8F56-87D226B7268D}" type="presParOf" srcId="{C3DC8479-E1E9-49CC-93FB-F66641570C69}" destId="{89B1A1E1-35A7-4B47-B916-1B8649855619}" srcOrd="0" destOrd="0" presId="urn:microsoft.com/office/officeart/2018/2/layout/IconLabelList"/>
    <dgm:cxn modelId="{52918BDC-39E8-474B-BBD2-7D4FE398039F}" type="presParOf" srcId="{C3DC8479-E1E9-49CC-93FB-F66641570C69}" destId="{6E1284C2-5C9B-42F6-BF43-39BC9B14F59C}" srcOrd="1" destOrd="0" presId="urn:microsoft.com/office/officeart/2018/2/layout/IconLabelList"/>
    <dgm:cxn modelId="{F6BD2824-7507-4760-8B2C-ADA006ED7DD4}" type="presParOf" srcId="{C3DC8479-E1E9-49CC-93FB-F66641570C69}" destId="{7B3D4DE3-6DF7-4EEC-BB03-601DC5539FA5}" srcOrd="2" destOrd="0" presId="urn:microsoft.com/office/officeart/2018/2/layout/IconLabelList"/>
    <dgm:cxn modelId="{7C7EED81-66FA-4541-9AE0-0F1F34AB27D9}" type="presParOf" srcId="{D3CCF631-E395-4DA6-AE54-268DE689EC48}" destId="{80BFC552-4174-4636-84C8-91A89F93A586}" srcOrd="7" destOrd="0" presId="urn:microsoft.com/office/officeart/2018/2/layout/IconLabelList"/>
    <dgm:cxn modelId="{74B6E113-0451-44C7-9058-C0C50C882957}" type="presParOf" srcId="{D3CCF631-E395-4DA6-AE54-268DE689EC48}" destId="{B5DC02D8-A31F-45AF-9794-A30942D9F658}" srcOrd="8" destOrd="0" presId="urn:microsoft.com/office/officeart/2018/2/layout/IconLabelList"/>
    <dgm:cxn modelId="{35EE4F28-D4D8-4B53-AC54-386B85B0290B}" type="presParOf" srcId="{B5DC02D8-A31F-45AF-9794-A30942D9F658}" destId="{58CC7556-BA82-4FB7-BF49-FC9641A9F227}" srcOrd="0" destOrd="0" presId="urn:microsoft.com/office/officeart/2018/2/layout/IconLabelList"/>
    <dgm:cxn modelId="{69AC6973-76A7-4E17-8B19-9E207B9322DB}" type="presParOf" srcId="{B5DC02D8-A31F-45AF-9794-A30942D9F658}" destId="{5D4C8AE3-6C1B-465C-915F-3179285CB592}" srcOrd="1" destOrd="0" presId="urn:microsoft.com/office/officeart/2018/2/layout/IconLabelList"/>
    <dgm:cxn modelId="{5FE04EE1-9493-4258-A89D-EBB88E4FAA99}" type="presParOf" srcId="{B5DC02D8-A31F-45AF-9794-A30942D9F658}" destId="{B55BDD5B-F4A0-4379-81EB-8D09436138E9}" srcOrd="2" destOrd="0" presId="urn:microsoft.com/office/officeart/2018/2/layout/IconLabelList"/>
    <dgm:cxn modelId="{3D8158BE-8FC0-490C-BFA4-B5FC9F840154}" type="presParOf" srcId="{D3CCF631-E395-4DA6-AE54-268DE689EC48}" destId="{6FB4057F-1E2B-4B02-ACDE-5F80B7D364BD}" srcOrd="9" destOrd="0" presId="urn:microsoft.com/office/officeart/2018/2/layout/IconLabelList"/>
    <dgm:cxn modelId="{8BC8A792-2467-4E86-A40E-485CD0FCDF43}" type="presParOf" srcId="{D3CCF631-E395-4DA6-AE54-268DE689EC48}" destId="{48AA8878-53AB-4341-B06D-2D56E00AD78D}" srcOrd="10" destOrd="0" presId="urn:microsoft.com/office/officeart/2018/2/layout/IconLabelList"/>
    <dgm:cxn modelId="{55F4A535-4495-4765-88C8-3444098EB11F}" type="presParOf" srcId="{48AA8878-53AB-4341-B06D-2D56E00AD78D}" destId="{3AB9AC05-783B-48C4-8E1F-B7B671E28E99}" srcOrd="0" destOrd="0" presId="urn:microsoft.com/office/officeart/2018/2/layout/IconLabelList"/>
    <dgm:cxn modelId="{E5E69E0C-79CE-4CD7-8333-ADE7E2BDD631}" type="presParOf" srcId="{48AA8878-53AB-4341-B06D-2D56E00AD78D}" destId="{E86AABD8-9EA5-44BC-8D35-B66AA6EF6788}" srcOrd="1" destOrd="0" presId="urn:microsoft.com/office/officeart/2018/2/layout/IconLabelList"/>
    <dgm:cxn modelId="{9593391C-63D6-48A7-B582-D2C0B059A884}" type="presParOf" srcId="{48AA8878-53AB-4341-B06D-2D56E00AD78D}" destId="{B18FB6C1-9105-4ECB-9406-046CCA04F55D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AB1F98B-2CC9-41BF-8643-52B8E664FC2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A6AD7A3-65B2-48B7-B631-7BBC60BDB214}">
      <dgm:prSet/>
      <dgm:spPr/>
      <dgm:t>
        <a:bodyPr/>
        <a:lstStyle/>
        <a:p>
          <a:r>
            <a:rPr lang="en-US"/>
            <a:t>Can we help with data?</a:t>
          </a:r>
        </a:p>
      </dgm:t>
    </dgm:pt>
    <dgm:pt modelId="{2C6D5974-D390-4E4E-8982-DE7361301895}" type="parTrans" cxnId="{F44CA0DB-9C38-4715-85E2-FCCF04577D1F}">
      <dgm:prSet/>
      <dgm:spPr/>
      <dgm:t>
        <a:bodyPr/>
        <a:lstStyle/>
        <a:p>
          <a:endParaRPr lang="en-US"/>
        </a:p>
      </dgm:t>
    </dgm:pt>
    <dgm:pt modelId="{76C63FF9-3D70-4268-B037-4EE005CE4C35}" type="sibTrans" cxnId="{F44CA0DB-9C38-4715-85E2-FCCF04577D1F}">
      <dgm:prSet/>
      <dgm:spPr/>
      <dgm:t>
        <a:bodyPr/>
        <a:lstStyle/>
        <a:p>
          <a:endParaRPr lang="en-US"/>
        </a:p>
      </dgm:t>
    </dgm:pt>
    <dgm:pt modelId="{4D1B6867-98C3-4DD9-8E87-DCE2F7546368}">
      <dgm:prSet/>
      <dgm:spPr/>
      <dgm:t>
        <a:bodyPr/>
        <a:lstStyle/>
        <a:p>
          <a:r>
            <a:rPr lang="en-US"/>
            <a:t>Can we help with surveillance?</a:t>
          </a:r>
        </a:p>
      </dgm:t>
    </dgm:pt>
    <dgm:pt modelId="{44B33949-AFE1-4976-B6C3-98C332D7EC7A}" type="parTrans" cxnId="{F80D97AA-67A2-4C63-8940-CAB9B449DB61}">
      <dgm:prSet/>
      <dgm:spPr/>
      <dgm:t>
        <a:bodyPr/>
        <a:lstStyle/>
        <a:p>
          <a:endParaRPr lang="en-US"/>
        </a:p>
      </dgm:t>
    </dgm:pt>
    <dgm:pt modelId="{B2A89D84-F796-451E-A970-15E0CB7FD5EE}" type="sibTrans" cxnId="{F80D97AA-67A2-4C63-8940-CAB9B449DB61}">
      <dgm:prSet/>
      <dgm:spPr/>
      <dgm:t>
        <a:bodyPr/>
        <a:lstStyle/>
        <a:p>
          <a:endParaRPr lang="en-US"/>
        </a:p>
      </dgm:t>
    </dgm:pt>
    <dgm:pt modelId="{1F178089-7206-4738-87F5-2B6645F68143}">
      <dgm:prSet/>
      <dgm:spPr/>
      <dgm:t>
        <a:bodyPr/>
        <a:lstStyle/>
        <a:p>
          <a:r>
            <a:rPr lang="en-US"/>
            <a:t>Can we help with trainings?</a:t>
          </a:r>
        </a:p>
      </dgm:t>
    </dgm:pt>
    <dgm:pt modelId="{CA022A83-DA71-4A9D-8FFF-CA533B2534EE}" type="parTrans" cxnId="{E9010AF4-A686-4AC3-AB57-2D18016815B3}">
      <dgm:prSet/>
      <dgm:spPr/>
      <dgm:t>
        <a:bodyPr/>
        <a:lstStyle/>
        <a:p>
          <a:endParaRPr lang="en-US"/>
        </a:p>
      </dgm:t>
    </dgm:pt>
    <dgm:pt modelId="{54174CD9-0443-42AE-9D6D-7AF730A8DAAD}" type="sibTrans" cxnId="{E9010AF4-A686-4AC3-AB57-2D18016815B3}">
      <dgm:prSet/>
      <dgm:spPr/>
      <dgm:t>
        <a:bodyPr/>
        <a:lstStyle/>
        <a:p>
          <a:endParaRPr lang="en-US"/>
        </a:p>
      </dgm:t>
    </dgm:pt>
    <dgm:pt modelId="{8E70773F-61B8-47BC-8F96-C44B9751D086}">
      <dgm:prSet/>
      <dgm:spPr/>
      <dgm:t>
        <a:bodyPr/>
        <a:lstStyle/>
        <a:p>
          <a:r>
            <a:rPr lang="en-US" b="1" u="sng" dirty="0"/>
            <a:t>How can we be a good partner for your agency, county, or region?</a:t>
          </a:r>
        </a:p>
      </dgm:t>
    </dgm:pt>
    <dgm:pt modelId="{BB9C92C7-86C8-4D79-831A-DA7D11AD5B85}" type="parTrans" cxnId="{1B728FC6-E9CF-47C4-A2E0-6A4771A457A9}">
      <dgm:prSet/>
      <dgm:spPr/>
      <dgm:t>
        <a:bodyPr/>
        <a:lstStyle/>
        <a:p>
          <a:endParaRPr lang="en-US"/>
        </a:p>
      </dgm:t>
    </dgm:pt>
    <dgm:pt modelId="{64EA3D8E-D3AD-4E69-81B6-BF99BD9E349C}" type="sibTrans" cxnId="{1B728FC6-E9CF-47C4-A2E0-6A4771A457A9}">
      <dgm:prSet/>
      <dgm:spPr/>
      <dgm:t>
        <a:bodyPr/>
        <a:lstStyle/>
        <a:p>
          <a:endParaRPr lang="en-US"/>
        </a:p>
      </dgm:t>
    </dgm:pt>
    <dgm:pt modelId="{2067CE75-9AB2-4359-A155-577D5DB581F2}" type="pres">
      <dgm:prSet presAssocID="{8AB1F98B-2CC9-41BF-8643-52B8E664FC2D}" presName="linear" presStyleCnt="0">
        <dgm:presLayoutVars>
          <dgm:animLvl val="lvl"/>
          <dgm:resizeHandles val="exact"/>
        </dgm:presLayoutVars>
      </dgm:prSet>
      <dgm:spPr/>
    </dgm:pt>
    <dgm:pt modelId="{358C9223-A89A-49A4-A2B3-7DF7C10D170A}" type="pres">
      <dgm:prSet presAssocID="{2A6AD7A3-65B2-48B7-B631-7BBC60BDB21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78A3F23-D8B1-43BD-8472-721088F9B147}" type="pres">
      <dgm:prSet presAssocID="{76C63FF9-3D70-4268-B037-4EE005CE4C35}" presName="spacer" presStyleCnt="0"/>
      <dgm:spPr/>
    </dgm:pt>
    <dgm:pt modelId="{85F3EE0F-0610-453C-BC58-3227CA9AAA5F}" type="pres">
      <dgm:prSet presAssocID="{4D1B6867-98C3-4DD9-8E87-DCE2F754636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E63E137-EDCE-4B5A-A645-1DDC04DCBE6E}" type="pres">
      <dgm:prSet presAssocID="{B2A89D84-F796-451E-A970-15E0CB7FD5EE}" presName="spacer" presStyleCnt="0"/>
      <dgm:spPr/>
    </dgm:pt>
    <dgm:pt modelId="{1831A8FE-17DA-401B-9150-F28AAD42F362}" type="pres">
      <dgm:prSet presAssocID="{1F178089-7206-4738-87F5-2B6645F6814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8F6C75B-045E-4B5C-8F86-B1E040170617}" type="pres">
      <dgm:prSet presAssocID="{54174CD9-0443-42AE-9D6D-7AF730A8DAAD}" presName="spacer" presStyleCnt="0"/>
      <dgm:spPr/>
    </dgm:pt>
    <dgm:pt modelId="{5271C4BE-2437-4CB4-9DD4-072ADAAA4A9A}" type="pres">
      <dgm:prSet presAssocID="{8E70773F-61B8-47BC-8F96-C44B9751D08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DAF8522-970C-4F52-B921-0271F4A4E065}" type="presOf" srcId="{2A6AD7A3-65B2-48B7-B631-7BBC60BDB214}" destId="{358C9223-A89A-49A4-A2B3-7DF7C10D170A}" srcOrd="0" destOrd="0" presId="urn:microsoft.com/office/officeart/2005/8/layout/vList2"/>
    <dgm:cxn modelId="{55144F65-84F3-4164-8595-8FD2E8238585}" type="presOf" srcId="{1F178089-7206-4738-87F5-2B6645F68143}" destId="{1831A8FE-17DA-401B-9150-F28AAD42F362}" srcOrd="0" destOrd="0" presId="urn:microsoft.com/office/officeart/2005/8/layout/vList2"/>
    <dgm:cxn modelId="{3211526F-EE01-4543-828E-AEB55FFE3D50}" type="presOf" srcId="{8AB1F98B-2CC9-41BF-8643-52B8E664FC2D}" destId="{2067CE75-9AB2-4359-A155-577D5DB581F2}" srcOrd="0" destOrd="0" presId="urn:microsoft.com/office/officeart/2005/8/layout/vList2"/>
    <dgm:cxn modelId="{F80D97AA-67A2-4C63-8940-CAB9B449DB61}" srcId="{8AB1F98B-2CC9-41BF-8643-52B8E664FC2D}" destId="{4D1B6867-98C3-4DD9-8E87-DCE2F7546368}" srcOrd="1" destOrd="0" parTransId="{44B33949-AFE1-4976-B6C3-98C332D7EC7A}" sibTransId="{B2A89D84-F796-451E-A970-15E0CB7FD5EE}"/>
    <dgm:cxn modelId="{FC663AAD-71DA-42E5-AFD5-183044ED4700}" type="presOf" srcId="{8E70773F-61B8-47BC-8F96-C44B9751D086}" destId="{5271C4BE-2437-4CB4-9DD4-072ADAAA4A9A}" srcOrd="0" destOrd="0" presId="urn:microsoft.com/office/officeart/2005/8/layout/vList2"/>
    <dgm:cxn modelId="{1B728FC6-E9CF-47C4-A2E0-6A4771A457A9}" srcId="{8AB1F98B-2CC9-41BF-8643-52B8E664FC2D}" destId="{8E70773F-61B8-47BC-8F96-C44B9751D086}" srcOrd="3" destOrd="0" parTransId="{BB9C92C7-86C8-4D79-831A-DA7D11AD5B85}" sibTransId="{64EA3D8E-D3AD-4E69-81B6-BF99BD9E349C}"/>
    <dgm:cxn modelId="{F44CA0DB-9C38-4715-85E2-FCCF04577D1F}" srcId="{8AB1F98B-2CC9-41BF-8643-52B8E664FC2D}" destId="{2A6AD7A3-65B2-48B7-B631-7BBC60BDB214}" srcOrd="0" destOrd="0" parTransId="{2C6D5974-D390-4E4E-8982-DE7361301895}" sibTransId="{76C63FF9-3D70-4268-B037-4EE005CE4C35}"/>
    <dgm:cxn modelId="{B59270DF-9CC5-46B9-A65D-C106E5A76717}" type="presOf" srcId="{4D1B6867-98C3-4DD9-8E87-DCE2F7546368}" destId="{85F3EE0F-0610-453C-BC58-3227CA9AAA5F}" srcOrd="0" destOrd="0" presId="urn:microsoft.com/office/officeart/2005/8/layout/vList2"/>
    <dgm:cxn modelId="{E9010AF4-A686-4AC3-AB57-2D18016815B3}" srcId="{8AB1F98B-2CC9-41BF-8643-52B8E664FC2D}" destId="{1F178089-7206-4738-87F5-2B6645F68143}" srcOrd="2" destOrd="0" parTransId="{CA022A83-DA71-4A9D-8FFF-CA533B2534EE}" sibTransId="{54174CD9-0443-42AE-9D6D-7AF730A8DAAD}"/>
    <dgm:cxn modelId="{264E6808-246E-4260-9FAC-0D8E0AE7F497}" type="presParOf" srcId="{2067CE75-9AB2-4359-A155-577D5DB581F2}" destId="{358C9223-A89A-49A4-A2B3-7DF7C10D170A}" srcOrd="0" destOrd="0" presId="urn:microsoft.com/office/officeart/2005/8/layout/vList2"/>
    <dgm:cxn modelId="{4667F3ED-726A-49BB-94FF-1D0E7C0B9589}" type="presParOf" srcId="{2067CE75-9AB2-4359-A155-577D5DB581F2}" destId="{478A3F23-D8B1-43BD-8472-721088F9B147}" srcOrd="1" destOrd="0" presId="urn:microsoft.com/office/officeart/2005/8/layout/vList2"/>
    <dgm:cxn modelId="{06F2D0C7-0395-42B0-BA5C-879DC354122C}" type="presParOf" srcId="{2067CE75-9AB2-4359-A155-577D5DB581F2}" destId="{85F3EE0F-0610-453C-BC58-3227CA9AAA5F}" srcOrd="2" destOrd="0" presId="urn:microsoft.com/office/officeart/2005/8/layout/vList2"/>
    <dgm:cxn modelId="{ACBCF528-E6C6-4679-B786-7119B144D1F5}" type="presParOf" srcId="{2067CE75-9AB2-4359-A155-577D5DB581F2}" destId="{9E63E137-EDCE-4B5A-A645-1DDC04DCBE6E}" srcOrd="3" destOrd="0" presId="urn:microsoft.com/office/officeart/2005/8/layout/vList2"/>
    <dgm:cxn modelId="{0D6A7E13-70F0-4A03-8E43-C9BF4C4EC5BB}" type="presParOf" srcId="{2067CE75-9AB2-4359-A155-577D5DB581F2}" destId="{1831A8FE-17DA-401B-9150-F28AAD42F362}" srcOrd="4" destOrd="0" presId="urn:microsoft.com/office/officeart/2005/8/layout/vList2"/>
    <dgm:cxn modelId="{432FBEB7-0C3C-471F-A4D2-3DB698886C1B}" type="presParOf" srcId="{2067CE75-9AB2-4359-A155-577D5DB581F2}" destId="{38F6C75B-045E-4B5C-8F86-B1E040170617}" srcOrd="5" destOrd="0" presId="urn:microsoft.com/office/officeart/2005/8/layout/vList2"/>
    <dgm:cxn modelId="{F46FCF41-4F59-44E0-8E64-4E4F8F599C04}" type="presParOf" srcId="{2067CE75-9AB2-4359-A155-577D5DB581F2}" destId="{5271C4BE-2437-4CB4-9DD4-072ADAAA4A9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B7337E6-D69B-49E9-8397-0557F56607BA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AC45AB8-C8CE-4EA4-AC8A-938C5406D5D5}">
      <dgm:prSet/>
      <dgm:spPr/>
      <dgm:t>
        <a:bodyPr/>
        <a:lstStyle/>
        <a:p>
          <a:r>
            <a:rPr lang="en-US">
              <a:hlinkClick xmlns:r="http://schemas.openxmlformats.org/officeDocument/2006/relationships" r:id="rId1"/>
            </a:rPr>
            <a:t>Patrick.Roberson@dhhs.nc.gov</a:t>
          </a:r>
          <a:endParaRPr lang="en-US"/>
        </a:p>
      </dgm:t>
    </dgm:pt>
    <dgm:pt modelId="{E00A278A-178D-4AAA-BBD6-69C2A190A2A3}" type="parTrans" cxnId="{3D35E80B-3D18-4ED1-8C7C-A8C140AB1FAF}">
      <dgm:prSet/>
      <dgm:spPr/>
      <dgm:t>
        <a:bodyPr/>
        <a:lstStyle/>
        <a:p>
          <a:endParaRPr lang="en-US"/>
        </a:p>
      </dgm:t>
    </dgm:pt>
    <dgm:pt modelId="{605F9B47-DFB5-4903-9485-D1FB1F9AFDDD}" type="sibTrans" cxnId="{3D35E80B-3D18-4ED1-8C7C-A8C140AB1FAF}">
      <dgm:prSet/>
      <dgm:spPr/>
      <dgm:t>
        <a:bodyPr/>
        <a:lstStyle/>
        <a:p>
          <a:endParaRPr lang="en-US"/>
        </a:p>
      </dgm:t>
    </dgm:pt>
    <dgm:pt modelId="{8EA460D0-A318-48D7-9888-B79C3BE85B58}">
      <dgm:prSet/>
      <dgm:spPr/>
      <dgm:t>
        <a:bodyPr/>
        <a:lstStyle/>
        <a:p>
          <a:r>
            <a:rPr lang="en-US"/>
            <a:t>919.741.7320</a:t>
          </a:r>
        </a:p>
      </dgm:t>
    </dgm:pt>
    <dgm:pt modelId="{8DBC0A0C-1BF9-4600-8BF7-8DDC221DC0F9}" type="parTrans" cxnId="{41AC1EF9-93B2-4B50-AD5A-135F7CBE6036}">
      <dgm:prSet/>
      <dgm:spPr/>
      <dgm:t>
        <a:bodyPr/>
        <a:lstStyle/>
        <a:p>
          <a:endParaRPr lang="en-US"/>
        </a:p>
      </dgm:t>
    </dgm:pt>
    <dgm:pt modelId="{98468591-EC6C-42E3-8879-B9A67C583F6C}" type="sibTrans" cxnId="{41AC1EF9-93B2-4B50-AD5A-135F7CBE6036}">
      <dgm:prSet/>
      <dgm:spPr/>
      <dgm:t>
        <a:bodyPr/>
        <a:lstStyle/>
        <a:p>
          <a:endParaRPr lang="en-US"/>
        </a:p>
      </dgm:t>
    </dgm:pt>
    <dgm:pt modelId="{F8FB541D-AC8F-4AF4-849C-D0FF87540453}" type="pres">
      <dgm:prSet presAssocID="{FB7337E6-D69B-49E9-8397-0557F56607BA}" presName="vert0" presStyleCnt="0">
        <dgm:presLayoutVars>
          <dgm:dir/>
          <dgm:animOne val="branch"/>
          <dgm:animLvl val="lvl"/>
        </dgm:presLayoutVars>
      </dgm:prSet>
      <dgm:spPr/>
    </dgm:pt>
    <dgm:pt modelId="{AA57EE22-E938-4936-BE40-1284437B957F}" type="pres">
      <dgm:prSet presAssocID="{AAC45AB8-C8CE-4EA4-AC8A-938C5406D5D5}" presName="thickLine" presStyleLbl="alignNode1" presStyleIdx="0" presStyleCnt="2"/>
      <dgm:spPr/>
    </dgm:pt>
    <dgm:pt modelId="{F75D28F0-1767-4C77-96B1-F75DECAEF37D}" type="pres">
      <dgm:prSet presAssocID="{AAC45AB8-C8CE-4EA4-AC8A-938C5406D5D5}" presName="horz1" presStyleCnt="0"/>
      <dgm:spPr/>
    </dgm:pt>
    <dgm:pt modelId="{30727E40-E3D1-43BF-B6B4-9BB978339440}" type="pres">
      <dgm:prSet presAssocID="{AAC45AB8-C8CE-4EA4-AC8A-938C5406D5D5}" presName="tx1" presStyleLbl="revTx" presStyleIdx="0" presStyleCnt="2"/>
      <dgm:spPr/>
    </dgm:pt>
    <dgm:pt modelId="{7367118B-B035-4C62-B437-6EC441DA2D57}" type="pres">
      <dgm:prSet presAssocID="{AAC45AB8-C8CE-4EA4-AC8A-938C5406D5D5}" presName="vert1" presStyleCnt="0"/>
      <dgm:spPr/>
    </dgm:pt>
    <dgm:pt modelId="{863AA2A1-9A64-43DD-9AD6-56E86A2E536B}" type="pres">
      <dgm:prSet presAssocID="{8EA460D0-A318-48D7-9888-B79C3BE85B58}" presName="thickLine" presStyleLbl="alignNode1" presStyleIdx="1" presStyleCnt="2"/>
      <dgm:spPr/>
    </dgm:pt>
    <dgm:pt modelId="{B196FC66-DCBB-4741-8113-A6937923B54E}" type="pres">
      <dgm:prSet presAssocID="{8EA460D0-A318-48D7-9888-B79C3BE85B58}" presName="horz1" presStyleCnt="0"/>
      <dgm:spPr/>
    </dgm:pt>
    <dgm:pt modelId="{2130C4FA-4837-423E-8879-83A16A87AFC8}" type="pres">
      <dgm:prSet presAssocID="{8EA460D0-A318-48D7-9888-B79C3BE85B58}" presName="tx1" presStyleLbl="revTx" presStyleIdx="1" presStyleCnt="2"/>
      <dgm:spPr/>
    </dgm:pt>
    <dgm:pt modelId="{D35B85F3-C6FF-448A-A608-3BB9F3EC5030}" type="pres">
      <dgm:prSet presAssocID="{8EA460D0-A318-48D7-9888-B79C3BE85B58}" presName="vert1" presStyleCnt="0"/>
      <dgm:spPr/>
    </dgm:pt>
  </dgm:ptLst>
  <dgm:cxnLst>
    <dgm:cxn modelId="{3D35E80B-3D18-4ED1-8C7C-A8C140AB1FAF}" srcId="{FB7337E6-D69B-49E9-8397-0557F56607BA}" destId="{AAC45AB8-C8CE-4EA4-AC8A-938C5406D5D5}" srcOrd="0" destOrd="0" parTransId="{E00A278A-178D-4AAA-BBD6-69C2A190A2A3}" sibTransId="{605F9B47-DFB5-4903-9485-D1FB1F9AFDDD}"/>
    <dgm:cxn modelId="{AB944C0D-7148-436D-A225-6099FE6A1E73}" type="presOf" srcId="{FB7337E6-D69B-49E9-8397-0557F56607BA}" destId="{F8FB541D-AC8F-4AF4-849C-D0FF87540453}" srcOrd="0" destOrd="0" presId="urn:microsoft.com/office/officeart/2008/layout/LinedList"/>
    <dgm:cxn modelId="{97070489-58B2-433A-9EED-2E9D830ADDFC}" type="presOf" srcId="{AAC45AB8-C8CE-4EA4-AC8A-938C5406D5D5}" destId="{30727E40-E3D1-43BF-B6B4-9BB978339440}" srcOrd="0" destOrd="0" presId="urn:microsoft.com/office/officeart/2008/layout/LinedList"/>
    <dgm:cxn modelId="{CDE1D4D5-02A1-4F30-A5DA-1A9885F2F160}" type="presOf" srcId="{8EA460D0-A318-48D7-9888-B79C3BE85B58}" destId="{2130C4FA-4837-423E-8879-83A16A87AFC8}" srcOrd="0" destOrd="0" presId="urn:microsoft.com/office/officeart/2008/layout/LinedList"/>
    <dgm:cxn modelId="{41AC1EF9-93B2-4B50-AD5A-135F7CBE6036}" srcId="{FB7337E6-D69B-49E9-8397-0557F56607BA}" destId="{8EA460D0-A318-48D7-9888-B79C3BE85B58}" srcOrd="1" destOrd="0" parTransId="{8DBC0A0C-1BF9-4600-8BF7-8DDC221DC0F9}" sibTransId="{98468591-EC6C-42E3-8879-B9A67C583F6C}"/>
    <dgm:cxn modelId="{0F84332F-1051-4413-89DB-A30E2A23E10E}" type="presParOf" srcId="{F8FB541D-AC8F-4AF4-849C-D0FF87540453}" destId="{AA57EE22-E938-4936-BE40-1284437B957F}" srcOrd="0" destOrd="0" presId="urn:microsoft.com/office/officeart/2008/layout/LinedList"/>
    <dgm:cxn modelId="{F73EEDB9-93C5-433D-872A-E2A37BE23EF5}" type="presParOf" srcId="{F8FB541D-AC8F-4AF4-849C-D0FF87540453}" destId="{F75D28F0-1767-4C77-96B1-F75DECAEF37D}" srcOrd="1" destOrd="0" presId="urn:microsoft.com/office/officeart/2008/layout/LinedList"/>
    <dgm:cxn modelId="{844A9FE6-B954-4072-BB70-D9847C092C42}" type="presParOf" srcId="{F75D28F0-1767-4C77-96B1-F75DECAEF37D}" destId="{30727E40-E3D1-43BF-B6B4-9BB978339440}" srcOrd="0" destOrd="0" presId="urn:microsoft.com/office/officeart/2008/layout/LinedList"/>
    <dgm:cxn modelId="{DAC04F95-0ABD-42F5-83EC-1261124D0481}" type="presParOf" srcId="{F75D28F0-1767-4C77-96B1-F75DECAEF37D}" destId="{7367118B-B035-4C62-B437-6EC441DA2D57}" srcOrd="1" destOrd="0" presId="urn:microsoft.com/office/officeart/2008/layout/LinedList"/>
    <dgm:cxn modelId="{B7965723-523A-43F7-8142-29AA1C01612B}" type="presParOf" srcId="{F8FB541D-AC8F-4AF4-849C-D0FF87540453}" destId="{863AA2A1-9A64-43DD-9AD6-56E86A2E536B}" srcOrd="2" destOrd="0" presId="urn:microsoft.com/office/officeart/2008/layout/LinedList"/>
    <dgm:cxn modelId="{A7DBEBD8-4ADD-4E61-A8CE-FE3871FA96F1}" type="presParOf" srcId="{F8FB541D-AC8F-4AF4-849C-D0FF87540453}" destId="{B196FC66-DCBB-4741-8113-A6937923B54E}" srcOrd="3" destOrd="0" presId="urn:microsoft.com/office/officeart/2008/layout/LinedList"/>
    <dgm:cxn modelId="{F1671B62-2ED2-47B2-A511-21DFFAFBB3E9}" type="presParOf" srcId="{B196FC66-DCBB-4741-8113-A6937923B54E}" destId="{2130C4FA-4837-423E-8879-83A16A87AFC8}" srcOrd="0" destOrd="0" presId="urn:microsoft.com/office/officeart/2008/layout/LinedList"/>
    <dgm:cxn modelId="{2D09C177-0CD4-40A3-98E6-30C0EA57FFBA}" type="presParOf" srcId="{B196FC66-DCBB-4741-8113-A6937923B54E}" destId="{D35B85F3-C6FF-448A-A608-3BB9F3EC503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A9BDCB-EE13-41D8-B648-EAE8408AD246}">
      <dsp:nvSpPr>
        <dsp:cNvPr id="0" name=""/>
        <dsp:cNvSpPr/>
      </dsp:nvSpPr>
      <dsp:spPr>
        <a:xfrm>
          <a:off x="717" y="924104"/>
          <a:ext cx="2798608" cy="167916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Survey sent to partner agencies in 2025</a:t>
          </a:r>
        </a:p>
      </dsp:txBody>
      <dsp:txXfrm>
        <a:off x="717" y="924104"/>
        <a:ext cx="2798608" cy="1679164"/>
      </dsp:txXfrm>
    </dsp:sp>
    <dsp:sp modelId="{212DA65A-0BC9-4AFC-A2A0-77F3EA6FF788}">
      <dsp:nvSpPr>
        <dsp:cNvPr id="0" name=""/>
        <dsp:cNvSpPr/>
      </dsp:nvSpPr>
      <dsp:spPr>
        <a:xfrm>
          <a:off x="3079186" y="924104"/>
          <a:ext cx="2798608" cy="167916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Responses collected, aggregated</a:t>
          </a:r>
        </a:p>
      </dsp:txBody>
      <dsp:txXfrm>
        <a:off x="3079186" y="924104"/>
        <a:ext cx="2798608" cy="1679164"/>
      </dsp:txXfrm>
    </dsp:sp>
    <dsp:sp modelId="{3669AE43-C78B-4C97-9E62-FB312CA34B30}">
      <dsp:nvSpPr>
        <dsp:cNvPr id="0" name=""/>
        <dsp:cNvSpPr/>
      </dsp:nvSpPr>
      <dsp:spPr>
        <a:xfrm>
          <a:off x="1539951" y="2883130"/>
          <a:ext cx="2798608" cy="167916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Help shape Strategic Plan (2026-2030)</a:t>
          </a:r>
        </a:p>
      </dsp:txBody>
      <dsp:txXfrm>
        <a:off x="1539951" y="2883130"/>
        <a:ext cx="2798608" cy="16791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583081-E104-46DF-ADA1-1EEC3BB64816}">
      <dsp:nvSpPr>
        <dsp:cNvPr id="0" name=""/>
        <dsp:cNvSpPr/>
      </dsp:nvSpPr>
      <dsp:spPr>
        <a:xfrm>
          <a:off x="0" y="59040"/>
          <a:ext cx="5878512" cy="12729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Access expansion (rural/underserved)</a:t>
          </a:r>
        </a:p>
      </dsp:txBody>
      <dsp:txXfrm>
        <a:off x="62141" y="121181"/>
        <a:ext cx="5754230" cy="1148678"/>
      </dsp:txXfrm>
    </dsp:sp>
    <dsp:sp modelId="{27AF7DD7-E01E-4D87-8132-D3E8683C3929}">
      <dsp:nvSpPr>
        <dsp:cNvPr id="0" name=""/>
        <dsp:cNvSpPr/>
      </dsp:nvSpPr>
      <dsp:spPr>
        <a:xfrm>
          <a:off x="0" y="1424160"/>
          <a:ext cx="5878512" cy="1272960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Workforce pipeline/retention (DA/DH) </a:t>
          </a:r>
        </a:p>
      </dsp:txBody>
      <dsp:txXfrm>
        <a:off x="62141" y="1486301"/>
        <a:ext cx="5754230" cy="1148678"/>
      </dsp:txXfrm>
    </dsp:sp>
    <dsp:sp modelId="{DC63EA13-EA11-41E8-9CFA-171E87082B97}">
      <dsp:nvSpPr>
        <dsp:cNvPr id="0" name=""/>
        <dsp:cNvSpPr/>
      </dsp:nvSpPr>
      <dsp:spPr>
        <a:xfrm>
          <a:off x="0" y="2789280"/>
          <a:ext cx="5878512" cy="1272960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Data hub</a:t>
          </a:r>
        </a:p>
      </dsp:txBody>
      <dsp:txXfrm>
        <a:off x="62141" y="2851421"/>
        <a:ext cx="5754230" cy="1148678"/>
      </dsp:txXfrm>
    </dsp:sp>
    <dsp:sp modelId="{CDABB589-F026-482E-B837-1F57A88EAF96}">
      <dsp:nvSpPr>
        <dsp:cNvPr id="0" name=""/>
        <dsp:cNvSpPr/>
      </dsp:nvSpPr>
      <dsp:spPr>
        <a:xfrm>
          <a:off x="0" y="4154400"/>
          <a:ext cx="5878512" cy="127296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Fluoridation information</a:t>
          </a:r>
        </a:p>
      </dsp:txBody>
      <dsp:txXfrm>
        <a:off x="62141" y="4216541"/>
        <a:ext cx="5754230" cy="11486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577223-D01F-4D65-89CC-23B7761492DC}">
      <dsp:nvSpPr>
        <dsp:cNvPr id="0" name=""/>
        <dsp:cNvSpPr/>
      </dsp:nvSpPr>
      <dsp:spPr>
        <a:xfrm>
          <a:off x="752566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31A3DB-2462-48EC-AF46-6ECED3428517}">
      <dsp:nvSpPr>
        <dsp:cNvPr id="0" name=""/>
        <dsp:cNvSpPr/>
      </dsp:nvSpPr>
      <dsp:spPr>
        <a:xfrm>
          <a:off x="100682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Access expansion: RHTP</a:t>
          </a:r>
        </a:p>
      </dsp:txBody>
      <dsp:txXfrm>
        <a:off x="100682" y="2427484"/>
        <a:ext cx="2370489" cy="720000"/>
      </dsp:txXfrm>
    </dsp:sp>
    <dsp:sp modelId="{79575C70-4A73-42D9-8991-F326EBE6BDB7}">
      <dsp:nvSpPr>
        <dsp:cNvPr id="0" name=""/>
        <dsp:cNvSpPr/>
      </dsp:nvSpPr>
      <dsp:spPr>
        <a:xfrm>
          <a:off x="3537891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ACE037-63C8-4094-8598-7FFCF9CA3856}">
      <dsp:nvSpPr>
        <dsp:cNvPr id="0" name=""/>
        <dsp:cNvSpPr/>
      </dsp:nvSpPr>
      <dsp:spPr>
        <a:xfrm>
          <a:off x="2886007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Workforce pipeline: RHTP, Oral Health Sciences Academy (ideation stage)</a:t>
          </a:r>
        </a:p>
      </dsp:txBody>
      <dsp:txXfrm>
        <a:off x="2886007" y="2427484"/>
        <a:ext cx="2370489" cy="720000"/>
      </dsp:txXfrm>
    </dsp:sp>
    <dsp:sp modelId="{0C996B42-018F-45F3-A2A7-80B0B9792FEB}">
      <dsp:nvSpPr>
        <dsp:cNvPr id="0" name=""/>
        <dsp:cNvSpPr/>
      </dsp:nvSpPr>
      <dsp:spPr>
        <a:xfrm>
          <a:off x="6323216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09C25F-94B3-49ED-8289-44CA9018A573}">
      <dsp:nvSpPr>
        <dsp:cNvPr id="0" name=""/>
        <dsp:cNvSpPr/>
      </dsp:nvSpPr>
      <dsp:spPr>
        <a:xfrm>
          <a:off x="5671332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Data hub: finalizing safety net data for Oral Health Dashboard</a:t>
          </a:r>
        </a:p>
      </dsp:txBody>
      <dsp:txXfrm>
        <a:off x="5671332" y="2427484"/>
        <a:ext cx="2370489" cy="720000"/>
      </dsp:txXfrm>
    </dsp:sp>
    <dsp:sp modelId="{F810988E-77ED-49D3-8BBE-FE465437C685}">
      <dsp:nvSpPr>
        <dsp:cNvPr id="0" name=""/>
        <dsp:cNvSpPr/>
      </dsp:nvSpPr>
      <dsp:spPr>
        <a:xfrm>
          <a:off x="9108541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C45C11-52F6-461C-9495-20FC8DE0894E}">
      <dsp:nvSpPr>
        <dsp:cNvPr id="0" name=""/>
        <dsp:cNvSpPr/>
      </dsp:nvSpPr>
      <dsp:spPr>
        <a:xfrm>
          <a:off x="8456657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Fluoridation: studying downstream effects </a:t>
          </a:r>
          <a:r>
            <a:rPr lang="en-US" sz="1200" kern="1200"/>
            <a:t>of cessation, </a:t>
          </a:r>
          <a:r>
            <a:rPr lang="en-US" sz="1200" kern="1200" dirty="0"/>
            <a:t>technical assistance to communities considering cessation</a:t>
          </a:r>
        </a:p>
      </dsp:txBody>
      <dsp:txXfrm>
        <a:off x="8456657" y="2427484"/>
        <a:ext cx="2370489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2CD0FA-F510-460E-821A-D9711F7CC2A2}">
      <dsp:nvSpPr>
        <dsp:cNvPr id="0" name=""/>
        <dsp:cNvSpPr/>
      </dsp:nvSpPr>
      <dsp:spPr>
        <a:xfrm>
          <a:off x="438504" y="1295266"/>
          <a:ext cx="715078" cy="71507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D95EFC-1FF2-4289-B5C5-5BE4101B9316}">
      <dsp:nvSpPr>
        <dsp:cNvPr id="0" name=""/>
        <dsp:cNvSpPr/>
      </dsp:nvSpPr>
      <dsp:spPr>
        <a:xfrm>
          <a:off x="1512" y="2261913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Data</a:t>
          </a:r>
        </a:p>
      </dsp:txBody>
      <dsp:txXfrm>
        <a:off x="1512" y="2261913"/>
        <a:ext cx="1589062" cy="635625"/>
      </dsp:txXfrm>
    </dsp:sp>
    <dsp:sp modelId="{B251D3C0-CEBC-48E4-99A6-F0735118F327}">
      <dsp:nvSpPr>
        <dsp:cNvPr id="0" name=""/>
        <dsp:cNvSpPr/>
      </dsp:nvSpPr>
      <dsp:spPr>
        <a:xfrm>
          <a:off x="2305652" y="1295266"/>
          <a:ext cx="715078" cy="71507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326BE-7238-4D4A-8B4D-7AF372129303}">
      <dsp:nvSpPr>
        <dsp:cNvPr id="0" name=""/>
        <dsp:cNvSpPr/>
      </dsp:nvSpPr>
      <dsp:spPr>
        <a:xfrm>
          <a:off x="1868660" y="2261913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Training</a:t>
          </a:r>
        </a:p>
      </dsp:txBody>
      <dsp:txXfrm>
        <a:off x="1868660" y="2261913"/>
        <a:ext cx="1589062" cy="635625"/>
      </dsp:txXfrm>
    </dsp:sp>
    <dsp:sp modelId="{90C7CE82-A06E-4E46-B957-176D4390D4C2}">
      <dsp:nvSpPr>
        <dsp:cNvPr id="0" name=""/>
        <dsp:cNvSpPr/>
      </dsp:nvSpPr>
      <dsp:spPr>
        <a:xfrm>
          <a:off x="4172801" y="1295266"/>
          <a:ext cx="715078" cy="71507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B46090-1B01-4CBE-9225-579AD6DF2813}">
      <dsp:nvSpPr>
        <dsp:cNvPr id="0" name=""/>
        <dsp:cNvSpPr/>
      </dsp:nvSpPr>
      <dsp:spPr>
        <a:xfrm>
          <a:off x="3735809" y="2261913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Prevention programs</a:t>
          </a:r>
        </a:p>
      </dsp:txBody>
      <dsp:txXfrm>
        <a:off x="3735809" y="2261913"/>
        <a:ext cx="1589062" cy="635625"/>
      </dsp:txXfrm>
    </dsp:sp>
    <dsp:sp modelId="{89B1A1E1-35A7-4B47-B916-1B8649855619}">
      <dsp:nvSpPr>
        <dsp:cNvPr id="0" name=""/>
        <dsp:cNvSpPr/>
      </dsp:nvSpPr>
      <dsp:spPr>
        <a:xfrm>
          <a:off x="6039949" y="1295266"/>
          <a:ext cx="715078" cy="71507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3D4DE3-6DF7-4EEC-BB03-601DC5539FA5}">
      <dsp:nvSpPr>
        <dsp:cNvPr id="0" name=""/>
        <dsp:cNvSpPr/>
      </dsp:nvSpPr>
      <dsp:spPr>
        <a:xfrm>
          <a:off x="5602957" y="2261913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Technical assistance</a:t>
          </a:r>
        </a:p>
      </dsp:txBody>
      <dsp:txXfrm>
        <a:off x="5602957" y="2261913"/>
        <a:ext cx="1589062" cy="635625"/>
      </dsp:txXfrm>
    </dsp:sp>
    <dsp:sp modelId="{58CC7556-BA82-4FB7-BF49-FC9641A9F227}">
      <dsp:nvSpPr>
        <dsp:cNvPr id="0" name=""/>
        <dsp:cNvSpPr/>
      </dsp:nvSpPr>
      <dsp:spPr>
        <a:xfrm>
          <a:off x="7907098" y="1295266"/>
          <a:ext cx="715078" cy="71507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5BDD5B-F4A0-4379-81EB-8D09436138E9}">
      <dsp:nvSpPr>
        <dsp:cNvPr id="0" name=""/>
        <dsp:cNvSpPr/>
      </dsp:nvSpPr>
      <dsp:spPr>
        <a:xfrm>
          <a:off x="7470105" y="2261913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Surveillance</a:t>
          </a:r>
        </a:p>
      </dsp:txBody>
      <dsp:txXfrm>
        <a:off x="7470105" y="2261913"/>
        <a:ext cx="1589062" cy="635625"/>
      </dsp:txXfrm>
    </dsp:sp>
    <dsp:sp modelId="{3AB9AC05-783B-48C4-8E1F-B7B671E28E99}">
      <dsp:nvSpPr>
        <dsp:cNvPr id="0" name=""/>
        <dsp:cNvSpPr/>
      </dsp:nvSpPr>
      <dsp:spPr>
        <a:xfrm>
          <a:off x="9774246" y="1295266"/>
          <a:ext cx="715078" cy="715078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8FB6C1-9105-4ECB-9406-046CCA04F55D}">
      <dsp:nvSpPr>
        <dsp:cNvPr id="0" name=""/>
        <dsp:cNvSpPr/>
      </dsp:nvSpPr>
      <dsp:spPr>
        <a:xfrm>
          <a:off x="9337254" y="2261913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Partner via funding or collaboration</a:t>
          </a:r>
        </a:p>
      </dsp:txBody>
      <dsp:txXfrm>
        <a:off x="9337254" y="2261913"/>
        <a:ext cx="1589062" cy="63562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8C9223-A89A-49A4-A2B3-7DF7C10D170A}">
      <dsp:nvSpPr>
        <dsp:cNvPr id="0" name=""/>
        <dsp:cNvSpPr/>
      </dsp:nvSpPr>
      <dsp:spPr>
        <a:xfrm>
          <a:off x="0" y="386370"/>
          <a:ext cx="5878512" cy="111793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Can we help with data?</a:t>
          </a:r>
        </a:p>
      </dsp:txBody>
      <dsp:txXfrm>
        <a:off x="54573" y="440943"/>
        <a:ext cx="5769366" cy="1008788"/>
      </dsp:txXfrm>
    </dsp:sp>
    <dsp:sp modelId="{85F3EE0F-0610-453C-BC58-3227CA9AAA5F}">
      <dsp:nvSpPr>
        <dsp:cNvPr id="0" name=""/>
        <dsp:cNvSpPr/>
      </dsp:nvSpPr>
      <dsp:spPr>
        <a:xfrm>
          <a:off x="0" y="1584945"/>
          <a:ext cx="5878512" cy="1117934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Can we help with surveillance?</a:t>
          </a:r>
        </a:p>
      </dsp:txBody>
      <dsp:txXfrm>
        <a:off x="54573" y="1639518"/>
        <a:ext cx="5769366" cy="1008788"/>
      </dsp:txXfrm>
    </dsp:sp>
    <dsp:sp modelId="{1831A8FE-17DA-401B-9150-F28AAD42F362}">
      <dsp:nvSpPr>
        <dsp:cNvPr id="0" name=""/>
        <dsp:cNvSpPr/>
      </dsp:nvSpPr>
      <dsp:spPr>
        <a:xfrm>
          <a:off x="0" y="2783520"/>
          <a:ext cx="5878512" cy="1117934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Can we help with trainings?</a:t>
          </a:r>
        </a:p>
      </dsp:txBody>
      <dsp:txXfrm>
        <a:off x="54573" y="2838093"/>
        <a:ext cx="5769366" cy="1008788"/>
      </dsp:txXfrm>
    </dsp:sp>
    <dsp:sp modelId="{5271C4BE-2437-4CB4-9DD4-072ADAAA4A9A}">
      <dsp:nvSpPr>
        <dsp:cNvPr id="0" name=""/>
        <dsp:cNvSpPr/>
      </dsp:nvSpPr>
      <dsp:spPr>
        <a:xfrm>
          <a:off x="0" y="3982095"/>
          <a:ext cx="5878512" cy="1117934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u="sng" kern="1200" dirty="0"/>
            <a:t>How can we be a good partner for your agency, county, or region?</a:t>
          </a:r>
        </a:p>
      </dsp:txBody>
      <dsp:txXfrm>
        <a:off x="54573" y="4036668"/>
        <a:ext cx="5769366" cy="100878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57EE22-E938-4936-BE40-1284437B957F}">
      <dsp:nvSpPr>
        <dsp:cNvPr id="0" name=""/>
        <dsp:cNvSpPr/>
      </dsp:nvSpPr>
      <dsp:spPr>
        <a:xfrm>
          <a:off x="0" y="0"/>
          <a:ext cx="6291714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727E40-E3D1-43BF-B6B4-9BB978339440}">
      <dsp:nvSpPr>
        <dsp:cNvPr id="0" name=""/>
        <dsp:cNvSpPr/>
      </dsp:nvSpPr>
      <dsp:spPr>
        <a:xfrm>
          <a:off x="0" y="0"/>
          <a:ext cx="6291714" cy="27653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>
              <a:hlinkClick xmlns:r="http://schemas.openxmlformats.org/officeDocument/2006/relationships" r:id="rId1"/>
            </a:rPr>
            <a:t>Patrick.Roberson@dhhs.nc.gov</a:t>
          </a:r>
          <a:endParaRPr lang="en-US" sz="3500" kern="1200"/>
        </a:p>
      </dsp:txBody>
      <dsp:txXfrm>
        <a:off x="0" y="0"/>
        <a:ext cx="6291714" cy="2765367"/>
      </dsp:txXfrm>
    </dsp:sp>
    <dsp:sp modelId="{863AA2A1-9A64-43DD-9AD6-56E86A2E536B}">
      <dsp:nvSpPr>
        <dsp:cNvPr id="0" name=""/>
        <dsp:cNvSpPr/>
      </dsp:nvSpPr>
      <dsp:spPr>
        <a:xfrm>
          <a:off x="0" y="2765367"/>
          <a:ext cx="6291714" cy="0"/>
        </a:xfrm>
        <a:prstGeom prst="line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30C4FA-4837-423E-8879-83A16A87AFC8}">
      <dsp:nvSpPr>
        <dsp:cNvPr id="0" name=""/>
        <dsp:cNvSpPr/>
      </dsp:nvSpPr>
      <dsp:spPr>
        <a:xfrm>
          <a:off x="0" y="2765367"/>
          <a:ext cx="6291714" cy="27653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919.741.7320</a:t>
          </a:r>
        </a:p>
      </dsp:txBody>
      <dsp:txXfrm>
        <a:off x="0" y="2765367"/>
        <a:ext cx="6291714" cy="27653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42BC0-7829-FE7E-0DBC-251CAE0E5D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E51E0C-EDFD-D52D-C2D2-32AF7BF0FE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9F8A98-E837-64EC-A5CE-AE703EC5E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12B9-DA90-4C6C-BF4A-4950577CD9AA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7D276E-4C55-646B-4EC2-50E58F5BA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509ECF-3BAE-7D2E-CB39-6ECD75051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6275-6DC0-4C01-B29A-BBD9A77FA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51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E65AD-6462-DA54-1534-AF69135CA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367E5A-E5E3-66E8-EDC3-39975A7FE2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DEEF6-6D94-3ADA-D32F-3E2056A48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12B9-DA90-4C6C-BF4A-4950577CD9AA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432F3-41B0-F6C7-7EB1-D66E09562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C7BB7-97DC-2BA7-A389-2B3BCE6BF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6275-6DC0-4C01-B29A-BBD9A77FA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717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0FBB39-5F46-76A1-93B7-83AB749A33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734581-4EC0-9A73-2DF3-F0C8FB43B2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8C658-D3BD-AA10-F470-560A59AB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12B9-DA90-4C6C-BF4A-4950577CD9AA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F3B40E-628A-8F44-925B-5400CB815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BF29C-4A89-F112-7396-FFF1F38B2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6275-6DC0-4C01-B29A-BBD9A77FA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81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F623C-0841-7EA5-9006-4FD2A4777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C4F4E-620D-A9C4-1954-645306E64F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E6926B-0CD4-265D-01CE-401947ADA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12B9-DA90-4C6C-BF4A-4950577CD9AA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ABAC4-866D-B655-E378-0781839FE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4B2F3-6DA2-9E0A-F7A6-84016E786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6275-6DC0-4C01-B29A-BBD9A77FA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483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EECDE-71A5-6B2C-06BE-0178A0C25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348F64-B8BC-716D-92C6-D1410DB7A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BF6C4-E102-2153-8F57-964A0FE99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12B9-DA90-4C6C-BF4A-4950577CD9AA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2FCF1-DA5D-C3ED-B741-2C70F24A8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E5D17-90EC-5D86-0FD5-1D4144FED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6275-6DC0-4C01-B29A-BBD9A77FA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036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66087-D8AA-9F52-6F24-054E11F0E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62141-C22C-0ADC-8C79-048F8FE3A0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A633F-2AB5-F760-3033-17CBC6EDA9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C4F5B9-2884-0576-D3B5-EE8ED8DA2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12B9-DA90-4C6C-BF4A-4950577CD9AA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F50B9F-696E-3FCB-D700-18047766D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59F083-D1E2-C42B-80C7-7A4FDD54B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6275-6DC0-4C01-B29A-BBD9A77FA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860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4B5E7-24F3-7D09-5FAE-47F0A1E59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235671-08F7-B89C-8FD1-A31E03970E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CD9467-0F97-D2BE-F27C-BB0289F3AF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99F5C4-8F10-D211-EBA3-9479DF64A7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010405-480B-C7B5-274A-0CF85B6C81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005518-89E6-8025-4653-516DFCE16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12B9-DA90-4C6C-BF4A-4950577CD9AA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F13324-63F5-08AB-8DAF-582B01C7B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0D1BDD-FA4A-1C1F-84E0-0CF30B111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6275-6DC0-4C01-B29A-BBD9A77FA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46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282A9-41C7-C90E-F07A-8ACBC244C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82255C-1640-7972-8E11-CF7F1FD4F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12B9-DA90-4C6C-BF4A-4950577CD9AA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3458F2-0E5B-D6D6-F825-B9518D189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ECAEB0-9521-B65B-E443-F62AB7F6A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6275-6DC0-4C01-B29A-BBD9A77FA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88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6249E7-92B8-4C9D-1CE6-4127D191C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12B9-DA90-4C6C-BF4A-4950577CD9AA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3454F4-6BFA-4B1D-C45C-6DB0AB177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2B76EE-E50F-6544-0C56-9F9D5BE74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6275-6DC0-4C01-B29A-BBD9A77FA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97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12402-A1C7-8F62-69E2-F33BD20C4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0FB7A-183D-E550-5C33-FA69F7E34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D99624-3BB2-2CDE-0386-7B3442D739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7AEC1D-F995-6E5F-0304-772FB078B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12B9-DA90-4C6C-BF4A-4950577CD9AA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5ADDBA-D502-8BCC-BA78-429AAF32E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CB7DF2-F82F-52E0-2695-8C744E43E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6275-6DC0-4C01-B29A-BBD9A77FA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69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8641F-3B47-3907-0FAD-0104B8F2E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67232D-8D43-86CB-1B86-4AF4C75BE5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F4A2FD-5AE6-EE7D-0B65-6ABCF6992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FA0F27-6E3C-2347-B8F6-F9C2F0496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12B9-DA90-4C6C-BF4A-4950577CD9AA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99C096-7146-34B0-06C1-BDEE8B843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950E50-8330-BE47-C2C1-E8FA67523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6275-6DC0-4C01-B29A-BBD9A77FA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487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7809FB-C0D6-B600-6F54-D3D42B9F9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C4066C-103C-F63B-4A26-8EBABC98F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16067F-176C-2025-D80A-1DAB1A751F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7312B9-DA90-4C6C-BF4A-4950577CD9AA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E2DE4-2400-665A-9414-54879C232E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F25143-8882-4362-B059-938DEFEB8A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A86275-6DC0-4C01-B29A-BBD9A77FA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0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87F4F1C-8D3D-4EC1-B72D-A0470A5A0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1E3DD61-64DB-46AD-B249-E273CD86B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D7053D3-590A-4E94-B092-C96EAF744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2EB67199-6FF0-4DED-89D1-BAEA95F9F5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D1A0BEEB-C008-4150-A935-C6AAF537DA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5148B0F-801C-45A1-80C1-EEC25A22A7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E7715ED9-C8CE-4651-82AA-1C4B5F14A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B911230A-EF3B-4760-9087-E4FBE05BD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6CCB54C-486F-2899-8E5B-2341E96F5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120676"/>
            <a:ext cx="7021513" cy="2308324"/>
          </a:xfrm>
        </p:spPr>
        <p:txBody>
          <a:bodyPr>
            <a:normAutofit/>
          </a:bodyPr>
          <a:lstStyle/>
          <a:p>
            <a:pPr algn="l"/>
            <a:r>
              <a:rPr lang="en-US" sz="7200">
                <a:solidFill>
                  <a:schemeClr val="bg1"/>
                </a:solidFill>
              </a:rPr>
              <a:t>NCDHHS Oral Health Section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0F903F-7D9C-CA16-3862-0B78C0F141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024" y="3809999"/>
            <a:ext cx="7025753" cy="1012778"/>
          </a:xfrm>
        </p:spPr>
        <p:txBody>
          <a:bodyPr>
            <a:normAutofit/>
          </a:bodyPr>
          <a:lstStyle/>
          <a:p>
            <a:pPr algn="l"/>
            <a:r>
              <a:rPr lang="en-US">
                <a:solidFill>
                  <a:schemeClr val="bg1"/>
                </a:solidFill>
              </a:rPr>
              <a:t>Patrick Roberson, DDS</a:t>
            </a:r>
          </a:p>
          <a:p>
            <a:pPr algn="l"/>
            <a:r>
              <a:rPr lang="en-US">
                <a:solidFill>
                  <a:schemeClr val="bg1"/>
                </a:solidFill>
              </a:rPr>
              <a:t>State Dental Director and Oral Health Section Chief</a:t>
            </a:r>
          </a:p>
        </p:txBody>
      </p:sp>
    </p:spTree>
    <p:extLst>
      <p:ext uri="{BB962C8B-B14F-4D97-AF65-F5344CB8AC3E}">
        <p14:creationId xmlns:p14="http://schemas.microsoft.com/office/powerpoint/2010/main" val="3851499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8A6924-7390-294A-34FF-19E1A6BDD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5292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en-US" sz="8000">
                <a:solidFill>
                  <a:schemeClr val="bg1"/>
                </a:solidFill>
              </a:rPr>
              <a:t>How Can We Help?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25292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25292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2A46811-6BD5-EECE-B89D-4032FCB40F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250709"/>
              </p:ext>
            </p:extLst>
          </p:nvPr>
        </p:nvGraphicFramePr>
        <p:xfrm>
          <a:off x="5728502" y="685800"/>
          <a:ext cx="5878512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4102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F2ED9A-D5D6-CF53-577D-8DA96D5BE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5292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en-US" sz="8000">
                <a:solidFill>
                  <a:schemeClr val="bg1"/>
                </a:solidFill>
              </a:rPr>
              <a:t>Themes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25292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25292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4929051-E554-0533-5C9B-1334CF6645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6605216"/>
              </p:ext>
            </p:extLst>
          </p:nvPr>
        </p:nvGraphicFramePr>
        <p:xfrm>
          <a:off x="5728502" y="685800"/>
          <a:ext cx="5878512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955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0E4BA5-94E2-686F-5AE1-1B87D1A49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We listened.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DCAE82B-9DC4-FFA0-08B4-EC5BB10E5A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3015658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9324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8D7095-1362-49F5-5280-E2E02B291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What does OHS </a:t>
            </a:r>
            <a:r>
              <a:rPr lang="en-US" sz="4000" i="1" dirty="0">
                <a:solidFill>
                  <a:srgbClr val="FFFFFF"/>
                </a:solidFill>
              </a:rPr>
              <a:t>do</a:t>
            </a:r>
            <a:r>
              <a:rPr lang="en-US" sz="4000" dirty="0">
                <a:solidFill>
                  <a:srgbClr val="FFFFFF"/>
                </a:solidFill>
              </a:rPr>
              <a:t>?</a:t>
            </a:r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83478DC2-0245-1869-5F20-BD766CF977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959807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8920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6D50C8-8DE4-0118-9BE9-3AB538842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5292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en-US" sz="6200" dirty="0">
                <a:solidFill>
                  <a:schemeClr val="bg1"/>
                </a:solidFill>
              </a:rPr>
              <a:t>And now…</a:t>
            </a:r>
            <a:br>
              <a:rPr lang="en-US" sz="6200" dirty="0">
                <a:solidFill>
                  <a:schemeClr val="bg1"/>
                </a:solidFill>
              </a:rPr>
            </a:br>
            <a:r>
              <a:rPr lang="en-US" sz="6200" dirty="0">
                <a:solidFill>
                  <a:schemeClr val="bg1"/>
                </a:solidFill>
              </a:rPr>
              <a:t>what can OHS do for </a:t>
            </a:r>
            <a:r>
              <a:rPr lang="en-US" sz="6200" i="1" dirty="0">
                <a:solidFill>
                  <a:schemeClr val="bg1"/>
                </a:solidFill>
              </a:rPr>
              <a:t>you</a:t>
            </a:r>
            <a:r>
              <a:rPr lang="en-US" sz="6200" dirty="0">
                <a:solidFill>
                  <a:schemeClr val="bg1"/>
                </a:solidFill>
              </a:rPr>
              <a:t>?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25292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25292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7429B55-4FD1-B978-FA9F-6F03DC1EBA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6314309"/>
              </p:ext>
            </p:extLst>
          </p:nvPr>
        </p:nvGraphicFramePr>
        <p:xfrm>
          <a:off x="5728502" y="685800"/>
          <a:ext cx="5878512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5484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DB81C1-2958-0917-AD8B-9F64F03ED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en-US" sz="6200" dirty="0">
                <a:solidFill>
                  <a:schemeClr val="bg1"/>
                </a:solidFill>
              </a:rPr>
              <a:t>Questions?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765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58ECA1-B624-4CD7-AA4A-170493AB7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Thank you!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E0B702D-2466-95FA-D2FE-7FF6AB9CC9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6018445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6266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654B1EBFCB7B4EA670A2AA94A7DB3D" ma:contentTypeVersion="10" ma:contentTypeDescription="Create a new document." ma:contentTypeScope="" ma:versionID="73e815149ca32aecda57f511a74915aa">
  <xsd:schema xmlns:xsd="http://www.w3.org/2001/XMLSchema" xmlns:xs="http://www.w3.org/2001/XMLSchema" xmlns:p="http://schemas.microsoft.com/office/2006/metadata/properties" xmlns:ns3="eb62eb66-11d7-4684-912f-9b4439571836" targetNamespace="http://schemas.microsoft.com/office/2006/metadata/properties" ma:root="true" ma:fieldsID="652080b207e8015781021e3ac0aeb71e" ns3:_="">
    <xsd:import namespace="eb62eb66-11d7-4684-912f-9b443957183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3:MediaServiceDateTaken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62eb66-11d7-4684-912f-9b44395718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b62eb66-11d7-4684-912f-9b4439571836" xsi:nil="true"/>
  </documentManagement>
</p:properties>
</file>

<file path=customXml/itemProps1.xml><?xml version="1.0" encoding="utf-8"?>
<ds:datastoreItem xmlns:ds="http://schemas.openxmlformats.org/officeDocument/2006/customXml" ds:itemID="{5439B091-E384-4FCE-BD2F-86BC53439B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223F185-1CAA-4D82-9D51-D504720331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62eb66-11d7-4684-912f-9b44395718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BB133C8-3471-4354-B136-A423E2A1BF0F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eb62eb66-11d7-4684-912f-9b4439571836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182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NCDHHS Oral Health Section</vt:lpstr>
      <vt:lpstr>How Can We Help?</vt:lpstr>
      <vt:lpstr>Themes</vt:lpstr>
      <vt:lpstr>We listened.</vt:lpstr>
      <vt:lpstr>What does OHS do?</vt:lpstr>
      <vt:lpstr>And now… what can OHS do for you?</vt:lpstr>
      <vt:lpstr>Questions?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Roberson, Patrick M</dc:creator>
  <cp:lastModifiedBy>Karen Davis</cp:lastModifiedBy>
  <cp:revision>2</cp:revision>
  <dcterms:created xsi:type="dcterms:W3CDTF">2026-02-16T15:41:32Z</dcterms:created>
  <dcterms:modified xsi:type="dcterms:W3CDTF">2026-02-17T13:41:16Z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0x010100D6654B1EBFCB7B4EA670A2AA94A7DB3D</vt:lpwstr>
  </property>
</Properties>
</file>