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6" r:id="rId3"/>
    <p:sldId id="275" r:id="rId4"/>
    <p:sldId id="266" r:id="rId5"/>
    <p:sldId id="267" r:id="rId6"/>
    <p:sldId id="268" r:id="rId7"/>
    <p:sldId id="273" r:id="rId8"/>
    <p:sldId id="269" r:id="rId9"/>
    <p:sldId id="271" r:id="rId10"/>
    <p:sldId id="270" r:id="rId11"/>
    <p:sldId id="272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B3D61-CA43-4B70-A1CF-45F7DB1B8F2E}" v="7" dt="2024-11-19T13:54:34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6DA9A-C30E-4830-A9C1-F4DE18573BD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8CE04E-EBF9-473D-AE35-27F023B41AA1}">
      <dgm:prSet/>
      <dgm:spPr/>
      <dgm:t>
        <a:bodyPr/>
        <a:lstStyle/>
        <a:p>
          <a:r>
            <a:rPr lang="en-US"/>
            <a:t>Health Services Information System (HSIS</a:t>
          </a:r>
          <a:r>
            <a:rPr lang="en-US" b="1"/>
            <a:t>)</a:t>
          </a:r>
          <a:endParaRPr lang="en-US"/>
        </a:p>
      </dgm:t>
    </dgm:pt>
    <dgm:pt modelId="{8FCDA880-41BC-4A5F-A3FA-E471FC23D06D}" type="parTrans" cxnId="{32743CD0-D1E1-48C7-AD9A-D1786CCF24AA}">
      <dgm:prSet/>
      <dgm:spPr/>
      <dgm:t>
        <a:bodyPr/>
        <a:lstStyle/>
        <a:p>
          <a:endParaRPr lang="en-US"/>
        </a:p>
      </dgm:t>
    </dgm:pt>
    <dgm:pt modelId="{F853D142-7921-454F-A985-AC0DA84F1AAB}" type="sibTrans" cxnId="{32743CD0-D1E1-48C7-AD9A-D1786CCF24AA}">
      <dgm:prSet/>
      <dgm:spPr/>
      <dgm:t>
        <a:bodyPr/>
        <a:lstStyle/>
        <a:p>
          <a:endParaRPr lang="en-US"/>
        </a:p>
      </dgm:t>
    </dgm:pt>
    <dgm:pt modelId="{2C098ED2-ADE6-4B51-A14F-E0E7FCEDA505}">
      <dgm:prSet/>
      <dgm:spPr/>
      <dgm:t>
        <a:bodyPr/>
        <a:lstStyle/>
        <a:p>
          <a:r>
            <a:rPr lang="en-US"/>
            <a:t>Paper reports mailed/faxed to state  (pre-2007)</a:t>
          </a:r>
        </a:p>
      </dgm:t>
    </dgm:pt>
    <dgm:pt modelId="{93712918-F663-4F6D-9344-2AE9541AFF2C}" type="parTrans" cxnId="{946A7B9E-CB07-4B92-9808-0F3F742B4041}">
      <dgm:prSet/>
      <dgm:spPr/>
      <dgm:t>
        <a:bodyPr/>
        <a:lstStyle/>
        <a:p>
          <a:endParaRPr lang="en-US"/>
        </a:p>
      </dgm:t>
    </dgm:pt>
    <dgm:pt modelId="{4B2A12B5-54CC-4B60-9477-8FD8BD8996B1}" type="sibTrans" cxnId="{946A7B9E-CB07-4B92-9808-0F3F742B4041}">
      <dgm:prSet/>
      <dgm:spPr/>
      <dgm:t>
        <a:bodyPr/>
        <a:lstStyle/>
        <a:p>
          <a:endParaRPr lang="en-US"/>
        </a:p>
      </dgm:t>
    </dgm:pt>
    <dgm:pt modelId="{02160399-51C9-49DD-BB70-B5B4DC7B336B}">
      <dgm:prSet/>
      <dgm:spPr/>
      <dgm:t>
        <a:bodyPr/>
        <a:lstStyle/>
        <a:p>
          <a:r>
            <a:rPr lang="en-US"/>
            <a:t>Health Information System (HIS)</a:t>
          </a:r>
        </a:p>
      </dgm:t>
    </dgm:pt>
    <dgm:pt modelId="{34F7FAA4-325D-4ADE-B19B-922993D28FDF}" type="parTrans" cxnId="{1E147441-526E-4BF4-BD44-FD6272448F72}">
      <dgm:prSet/>
      <dgm:spPr/>
      <dgm:t>
        <a:bodyPr/>
        <a:lstStyle/>
        <a:p>
          <a:endParaRPr lang="en-US"/>
        </a:p>
      </dgm:t>
    </dgm:pt>
    <dgm:pt modelId="{F3A5DCAC-39FB-41DB-AE4A-612E71F8BF91}" type="sibTrans" cxnId="{1E147441-526E-4BF4-BD44-FD6272448F72}">
      <dgm:prSet/>
      <dgm:spPr/>
      <dgm:t>
        <a:bodyPr/>
        <a:lstStyle/>
        <a:p>
          <a:endParaRPr lang="en-US"/>
        </a:p>
      </dgm:t>
    </dgm:pt>
    <dgm:pt modelId="{92D9181B-15A8-49BB-B1EF-3E8C24F8D02F}">
      <dgm:prSet/>
      <dgm:spPr/>
      <dgm:t>
        <a:bodyPr/>
        <a:lstStyle/>
        <a:p>
          <a:r>
            <a:rPr lang="en-US"/>
            <a:t>Billing and Clinical Services Electronic Health Record system (2007-2018)</a:t>
          </a:r>
        </a:p>
      </dgm:t>
    </dgm:pt>
    <dgm:pt modelId="{8B32D954-BDB3-4B3D-8C21-C3A3FF318362}" type="parTrans" cxnId="{2151110B-AC16-4E3C-A475-E8C2EB43B75B}">
      <dgm:prSet/>
      <dgm:spPr/>
      <dgm:t>
        <a:bodyPr/>
        <a:lstStyle/>
        <a:p>
          <a:endParaRPr lang="en-US"/>
        </a:p>
      </dgm:t>
    </dgm:pt>
    <dgm:pt modelId="{ECAE8BF6-1DC7-44C0-A411-6FB6E90BD9FA}" type="sibTrans" cxnId="{2151110B-AC16-4E3C-A475-E8C2EB43B75B}">
      <dgm:prSet/>
      <dgm:spPr/>
      <dgm:t>
        <a:bodyPr/>
        <a:lstStyle/>
        <a:p>
          <a:endParaRPr lang="en-US"/>
        </a:p>
      </dgm:t>
    </dgm:pt>
    <dgm:pt modelId="{4C71E844-EEC9-4DC1-B8EA-31C2361594E8}">
      <dgm:prSet/>
      <dgm:spPr/>
      <dgm:t>
        <a:bodyPr/>
        <a:lstStyle/>
        <a:p>
          <a:r>
            <a:rPr lang="en-US" b="1" dirty="0"/>
            <a:t>Health Services Analysis (HSA) </a:t>
          </a:r>
        </a:p>
      </dgm:t>
    </dgm:pt>
    <dgm:pt modelId="{523C0BCE-9A0C-41E1-B56A-B3D91DAAE0F8}" type="parTrans" cxnId="{C89DEB20-C8D1-4C10-B177-E5B508C08DA4}">
      <dgm:prSet/>
      <dgm:spPr/>
      <dgm:t>
        <a:bodyPr/>
        <a:lstStyle/>
        <a:p>
          <a:endParaRPr lang="en-US"/>
        </a:p>
      </dgm:t>
    </dgm:pt>
    <dgm:pt modelId="{E35B2312-3777-4BE2-BDA7-4BCA68AF2DD1}" type="sibTrans" cxnId="{C89DEB20-C8D1-4C10-B177-E5B508C08DA4}">
      <dgm:prSet/>
      <dgm:spPr/>
      <dgm:t>
        <a:bodyPr/>
        <a:lstStyle/>
        <a:p>
          <a:endParaRPr lang="en-US"/>
        </a:p>
      </dgm:t>
    </dgm:pt>
    <dgm:pt modelId="{81E91EA6-7487-472C-B308-4E24C1D56F20}">
      <dgm:prSet/>
      <dgm:spPr/>
      <dgm:t>
        <a:bodyPr/>
        <a:lstStyle/>
        <a:p>
          <a:r>
            <a:rPr lang="en-US"/>
            <a:t>Data collection system for clinical cervices supported by DPH programs to satisfy state &amp; federal reporting requirements (2018 to present)</a:t>
          </a:r>
        </a:p>
      </dgm:t>
    </dgm:pt>
    <dgm:pt modelId="{500E4218-6C89-4419-8114-DC32C9F4F06F}" type="parTrans" cxnId="{93984F1D-82ED-4C59-A359-0ECDF9B629E2}">
      <dgm:prSet/>
      <dgm:spPr/>
      <dgm:t>
        <a:bodyPr/>
        <a:lstStyle/>
        <a:p>
          <a:endParaRPr lang="en-US"/>
        </a:p>
      </dgm:t>
    </dgm:pt>
    <dgm:pt modelId="{0D58A6CC-969C-42ED-9728-3AB5EAD7A945}" type="sibTrans" cxnId="{93984F1D-82ED-4C59-A359-0ECDF9B629E2}">
      <dgm:prSet/>
      <dgm:spPr/>
      <dgm:t>
        <a:bodyPr/>
        <a:lstStyle/>
        <a:p>
          <a:endParaRPr lang="en-US"/>
        </a:p>
      </dgm:t>
    </dgm:pt>
    <dgm:pt modelId="{E30736BC-A63D-4B21-B0B3-8969927A4CEF}" type="pres">
      <dgm:prSet presAssocID="{D7E6DA9A-C30E-4830-A9C1-F4DE18573BD9}" presName="linear" presStyleCnt="0">
        <dgm:presLayoutVars>
          <dgm:dir/>
          <dgm:animLvl val="lvl"/>
          <dgm:resizeHandles val="exact"/>
        </dgm:presLayoutVars>
      </dgm:prSet>
      <dgm:spPr/>
    </dgm:pt>
    <dgm:pt modelId="{786BA1C1-95A6-463F-94F8-D2177121409E}" type="pres">
      <dgm:prSet presAssocID="{088CE04E-EBF9-473D-AE35-27F023B41AA1}" presName="parentLin" presStyleCnt="0"/>
      <dgm:spPr/>
    </dgm:pt>
    <dgm:pt modelId="{28B6A7FE-3992-44A0-AB1C-91CDEC87EF8D}" type="pres">
      <dgm:prSet presAssocID="{088CE04E-EBF9-473D-AE35-27F023B41AA1}" presName="parentLeftMargin" presStyleLbl="node1" presStyleIdx="0" presStyleCnt="3"/>
      <dgm:spPr/>
    </dgm:pt>
    <dgm:pt modelId="{44D48E75-C328-4416-B0A6-7371C000CCD2}" type="pres">
      <dgm:prSet presAssocID="{088CE04E-EBF9-473D-AE35-27F023B41A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028240-EB65-4492-82D3-D3700F859DFE}" type="pres">
      <dgm:prSet presAssocID="{088CE04E-EBF9-473D-AE35-27F023B41AA1}" presName="negativeSpace" presStyleCnt="0"/>
      <dgm:spPr/>
    </dgm:pt>
    <dgm:pt modelId="{8ED21F30-F166-4D09-84FF-5CE9932B76B6}" type="pres">
      <dgm:prSet presAssocID="{088CE04E-EBF9-473D-AE35-27F023B41AA1}" presName="childText" presStyleLbl="conFgAcc1" presStyleIdx="0" presStyleCnt="3">
        <dgm:presLayoutVars>
          <dgm:bulletEnabled val="1"/>
        </dgm:presLayoutVars>
      </dgm:prSet>
      <dgm:spPr/>
    </dgm:pt>
    <dgm:pt modelId="{4AD112C5-BA20-496B-8B5B-6C8665613079}" type="pres">
      <dgm:prSet presAssocID="{F853D142-7921-454F-A985-AC0DA84F1AAB}" presName="spaceBetweenRectangles" presStyleCnt="0"/>
      <dgm:spPr/>
    </dgm:pt>
    <dgm:pt modelId="{0666E4F7-F965-4CF3-9167-3AE7E58E5E4F}" type="pres">
      <dgm:prSet presAssocID="{02160399-51C9-49DD-BB70-B5B4DC7B336B}" presName="parentLin" presStyleCnt="0"/>
      <dgm:spPr/>
    </dgm:pt>
    <dgm:pt modelId="{7E498636-50A1-4509-A475-95A05A0A8E36}" type="pres">
      <dgm:prSet presAssocID="{02160399-51C9-49DD-BB70-B5B4DC7B336B}" presName="parentLeftMargin" presStyleLbl="node1" presStyleIdx="0" presStyleCnt="3"/>
      <dgm:spPr/>
    </dgm:pt>
    <dgm:pt modelId="{8071E545-8F5F-4593-9895-D7EE182C16A2}" type="pres">
      <dgm:prSet presAssocID="{02160399-51C9-49DD-BB70-B5B4DC7B33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E1A2EA-9F89-4DD6-BB38-50BC5E45F472}" type="pres">
      <dgm:prSet presAssocID="{02160399-51C9-49DD-BB70-B5B4DC7B336B}" presName="negativeSpace" presStyleCnt="0"/>
      <dgm:spPr/>
    </dgm:pt>
    <dgm:pt modelId="{10055DE8-C8A2-4FB9-82BD-22FE13398235}" type="pres">
      <dgm:prSet presAssocID="{02160399-51C9-49DD-BB70-B5B4DC7B336B}" presName="childText" presStyleLbl="conFgAcc1" presStyleIdx="1" presStyleCnt="3">
        <dgm:presLayoutVars>
          <dgm:bulletEnabled val="1"/>
        </dgm:presLayoutVars>
      </dgm:prSet>
      <dgm:spPr/>
    </dgm:pt>
    <dgm:pt modelId="{FC5EB1B7-25DF-4CE6-8231-149CCF8768C2}" type="pres">
      <dgm:prSet presAssocID="{F3A5DCAC-39FB-41DB-AE4A-612E71F8BF91}" presName="spaceBetweenRectangles" presStyleCnt="0"/>
      <dgm:spPr/>
    </dgm:pt>
    <dgm:pt modelId="{70B2FF69-8A54-4A89-B204-40E8899D51B5}" type="pres">
      <dgm:prSet presAssocID="{4C71E844-EEC9-4DC1-B8EA-31C2361594E8}" presName="parentLin" presStyleCnt="0"/>
      <dgm:spPr/>
    </dgm:pt>
    <dgm:pt modelId="{6C3AECFD-9678-4D62-825E-BE5B841B57B8}" type="pres">
      <dgm:prSet presAssocID="{4C71E844-EEC9-4DC1-B8EA-31C2361594E8}" presName="parentLeftMargin" presStyleLbl="node1" presStyleIdx="1" presStyleCnt="3"/>
      <dgm:spPr/>
    </dgm:pt>
    <dgm:pt modelId="{793995E6-9833-48CC-B317-E5FA57D7E081}" type="pres">
      <dgm:prSet presAssocID="{4C71E844-EEC9-4DC1-B8EA-31C2361594E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94388D-9193-41AF-B446-CA3F426BBDAC}" type="pres">
      <dgm:prSet presAssocID="{4C71E844-EEC9-4DC1-B8EA-31C2361594E8}" presName="negativeSpace" presStyleCnt="0"/>
      <dgm:spPr/>
    </dgm:pt>
    <dgm:pt modelId="{C9D418D5-C78E-4DE7-9814-0734B84092C5}" type="pres">
      <dgm:prSet presAssocID="{4C71E844-EEC9-4DC1-B8EA-31C2361594E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51110B-AC16-4E3C-A475-E8C2EB43B75B}" srcId="{02160399-51C9-49DD-BB70-B5B4DC7B336B}" destId="{92D9181B-15A8-49BB-B1EF-3E8C24F8D02F}" srcOrd="0" destOrd="0" parTransId="{8B32D954-BDB3-4B3D-8C21-C3A3FF318362}" sibTransId="{ECAE8BF6-1DC7-44C0-A411-6FB6E90BD9FA}"/>
    <dgm:cxn modelId="{23C0A414-22D4-4D87-8C43-7B05B10A03AB}" type="presOf" srcId="{81E91EA6-7487-472C-B308-4E24C1D56F20}" destId="{C9D418D5-C78E-4DE7-9814-0734B84092C5}" srcOrd="0" destOrd="0" presId="urn:microsoft.com/office/officeart/2005/8/layout/list1"/>
    <dgm:cxn modelId="{93984F1D-82ED-4C59-A359-0ECDF9B629E2}" srcId="{4C71E844-EEC9-4DC1-B8EA-31C2361594E8}" destId="{81E91EA6-7487-472C-B308-4E24C1D56F20}" srcOrd="0" destOrd="0" parTransId="{500E4218-6C89-4419-8114-DC32C9F4F06F}" sibTransId="{0D58A6CC-969C-42ED-9728-3AB5EAD7A945}"/>
    <dgm:cxn modelId="{C89DEB20-C8D1-4C10-B177-E5B508C08DA4}" srcId="{D7E6DA9A-C30E-4830-A9C1-F4DE18573BD9}" destId="{4C71E844-EEC9-4DC1-B8EA-31C2361594E8}" srcOrd="2" destOrd="0" parTransId="{523C0BCE-9A0C-41E1-B56A-B3D91DAAE0F8}" sibTransId="{E35B2312-3777-4BE2-BDA7-4BCA68AF2DD1}"/>
    <dgm:cxn modelId="{1E147441-526E-4BF4-BD44-FD6272448F72}" srcId="{D7E6DA9A-C30E-4830-A9C1-F4DE18573BD9}" destId="{02160399-51C9-49DD-BB70-B5B4DC7B336B}" srcOrd="1" destOrd="0" parTransId="{34F7FAA4-325D-4ADE-B19B-922993D28FDF}" sibTransId="{F3A5DCAC-39FB-41DB-AE4A-612E71F8BF91}"/>
    <dgm:cxn modelId="{98E17861-A58C-4BA1-A01A-F904DFF9329F}" type="presOf" srcId="{4C71E844-EEC9-4DC1-B8EA-31C2361594E8}" destId="{6C3AECFD-9678-4D62-825E-BE5B841B57B8}" srcOrd="0" destOrd="0" presId="urn:microsoft.com/office/officeart/2005/8/layout/list1"/>
    <dgm:cxn modelId="{B0602175-026D-4761-B56D-81A8EED2AB82}" type="presOf" srcId="{4C71E844-EEC9-4DC1-B8EA-31C2361594E8}" destId="{793995E6-9833-48CC-B317-E5FA57D7E081}" srcOrd="1" destOrd="0" presId="urn:microsoft.com/office/officeart/2005/8/layout/list1"/>
    <dgm:cxn modelId="{06F18B93-6872-4249-8A90-670E07B831AF}" type="presOf" srcId="{088CE04E-EBF9-473D-AE35-27F023B41AA1}" destId="{44D48E75-C328-4416-B0A6-7371C000CCD2}" srcOrd="1" destOrd="0" presId="urn:microsoft.com/office/officeart/2005/8/layout/list1"/>
    <dgm:cxn modelId="{E95A7699-A7C9-41CA-A6CE-F33681EC5E4D}" type="presOf" srcId="{02160399-51C9-49DD-BB70-B5B4DC7B336B}" destId="{8071E545-8F5F-4593-9895-D7EE182C16A2}" srcOrd="1" destOrd="0" presId="urn:microsoft.com/office/officeart/2005/8/layout/list1"/>
    <dgm:cxn modelId="{F62E209D-6C3D-40B3-9453-88753A4808E3}" type="presOf" srcId="{D7E6DA9A-C30E-4830-A9C1-F4DE18573BD9}" destId="{E30736BC-A63D-4B21-B0B3-8969927A4CEF}" srcOrd="0" destOrd="0" presId="urn:microsoft.com/office/officeart/2005/8/layout/list1"/>
    <dgm:cxn modelId="{946A7B9E-CB07-4B92-9808-0F3F742B4041}" srcId="{088CE04E-EBF9-473D-AE35-27F023B41AA1}" destId="{2C098ED2-ADE6-4B51-A14F-E0E7FCEDA505}" srcOrd="0" destOrd="0" parTransId="{93712918-F663-4F6D-9344-2AE9541AFF2C}" sibTransId="{4B2A12B5-54CC-4B60-9477-8FD8BD8996B1}"/>
    <dgm:cxn modelId="{14CBF0A6-420B-4F8B-88A5-DED4670F8A8E}" type="presOf" srcId="{088CE04E-EBF9-473D-AE35-27F023B41AA1}" destId="{28B6A7FE-3992-44A0-AB1C-91CDEC87EF8D}" srcOrd="0" destOrd="0" presId="urn:microsoft.com/office/officeart/2005/8/layout/list1"/>
    <dgm:cxn modelId="{008AAEAC-482F-4D80-A6F7-D4E561667FD3}" type="presOf" srcId="{92D9181B-15A8-49BB-B1EF-3E8C24F8D02F}" destId="{10055DE8-C8A2-4FB9-82BD-22FE13398235}" srcOrd="0" destOrd="0" presId="urn:microsoft.com/office/officeart/2005/8/layout/list1"/>
    <dgm:cxn modelId="{32743CD0-D1E1-48C7-AD9A-D1786CCF24AA}" srcId="{D7E6DA9A-C30E-4830-A9C1-F4DE18573BD9}" destId="{088CE04E-EBF9-473D-AE35-27F023B41AA1}" srcOrd="0" destOrd="0" parTransId="{8FCDA880-41BC-4A5F-A3FA-E471FC23D06D}" sibTransId="{F853D142-7921-454F-A985-AC0DA84F1AAB}"/>
    <dgm:cxn modelId="{5437E9D0-170D-42F5-A720-824D4E92A16E}" type="presOf" srcId="{2C098ED2-ADE6-4B51-A14F-E0E7FCEDA505}" destId="{8ED21F30-F166-4D09-84FF-5CE9932B76B6}" srcOrd="0" destOrd="0" presId="urn:microsoft.com/office/officeart/2005/8/layout/list1"/>
    <dgm:cxn modelId="{D501AADC-3E58-4E41-B967-271E8CE87B2A}" type="presOf" srcId="{02160399-51C9-49DD-BB70-B5B4DC7B336B}" destId="{7E498636-50A1-4509-A475-95A05A0A8E36}" srcOrd="0" destOrd="0" presId="urn:microsoft.com/office/officeart/2005/8/layout/list1"/>
    <dgm:cxn modelId="{D8103469-7C52-4365-A370-FE2245AE4FDC}" type="presParOf" srcId="{E30736BC-A63D-4B21-B0B3-8969927A4CEF}" destId="{786BA1C1-95A6-463F-94F8-D2177121409E}" srcOrd="0" destOrd="0" presId="urn:microsoft.com/office/officeart/2005/8/layout/list1"/>
    <dgm:cxn modelId="{D55B16E3-EAAA-4F57-8A31-BFDDD222CDE6}" type="presParOf" srcId="{786BA1C1-95A6-463F-94F8-D2177121409E}" destId="{28B6A7FE-3992-44A0-AB1C-91CDEC87EF8D}" srcOrd="0" destOrd="0" presId="urn:microsoft.com/office/officeart/2005/8/layout/list1"/>
    <dgm:cxn modelId="{14573025-7018-493A-8D8F-A7FE36E3F85B}" type="presParOf" srcId="{786BA1C1-95A6-463F-94F8-D2177121409E}" destId="{44D48E75-C328-4416-B0A6-7371C000CCD2}" srcOrd="1" destOrd="0" presId="urn:microsoft.com/office/officeart/2005/8/layout/list1"/>
    <dgm:cxn modelId="{442B925D-E8F3-49B9-9D92-37A79DE7C847}" type="presParOf" srcId="{E30736BC-A63D-4B21-B0B3-8969927A4CEF}" destId="{F5028240-EB65-4492-82D3-D3700F859DFE}" srcOrd="1" destOrd="0" presId="urn:microsoft.com/office/officeart/2005/8/layout/list1"/>
    <dgm:cxn modelId="{BF553346-F307-4D0A-A363-BC60B0ED3983}" type="presParOf" srcId="{E30736BC-A63D-4B21-B0B3-8969927A4CEF}" destId="{8ED21F30-F166-4D09-84FF-5CE9932B76B6}" srcOrd="2" destOrd="0" presId="urn:microsoft.com/office/officeart/2005/8/layout/list1"/>
    <dgm:cxn modelId="{7E5858F5-F5BA-4616-A32E-020851DF6EAF}" type="presParOf" srcId="{E30736BC-A63D-4B21-B0B3-8969927A4CEF}" destId="{4AD112C5-BA20-496B-8B5B-6C8665613079}" srcOrd="3" destOrd="0" presId="urn:microsoft.com/office/officeart/2005/8/layout/list1"/>
    <dgm:cxn modelId="{9374C8C8-1389-4584-A700-1A23A6096148}" type="presParOf" srcId="{E30736BC-A63D-4B21-B0B3-8969927A4CEF}" destId="{0666E4F7-F965-4CF3-9167-3AE7E58E5E4F}" srcOrd="4" destOrd="0" presId="urn:microsoft.com/office/officeart/2005/8/layout/list1"/>
    <dgm:cxn modelId="{E7C1A52E-F374-48A9-9280-F4DF5B660E47}" type="presParOf" srcId="{0666E4F7-F965-4CF3-9167-3AE7E58E5E4F}" destId="{7E498636-50A1-4509-A475-95A05A0A8E36}" srcOrd="0" destOrd="0" presId="urn:microsoft.com/office/officeart/2005/8/layout/list1"/>
    <dgm:cxn modelId="{FE0A1DD8-300A-4988-A8C3-F1A2A24C4A22}" type="presParOf" srcId="{0666E4F7-F965-4CF3-9167-3AE7E58E5E4F}" destId="{8071E545-8F5F-4593-9895-D7EE182C16A2}" srcOrd="1" destOrd="0" presId="urn:microsoft.com/office/officeart/2005/8/layout/list1"/>
    <dgm:cxn modelId="{21B3F926-6D2E-477C-8F69-B1ED205023D5}" type="presParOf" srcId="{E30736BC-A63D-4B21-B0B3-8969927A4CEF}" destId="{C5E1A2EA-9F89-4DD6-BB38-50BC5E45F472}" srcOrd="5" destOrd="0" presId="urn:microsoft.com/office/officeart/2005/8/layout/list1"/>
    <dgm:cxn modelId="{8FEC9428-9FA2-4DDE-84EE-FA9156CF61C9}" type="presParOf" srcId="{E30736BC-A63D-4B21-B0B3-8969927A4CEF}" destId="{10055DE8-C8A2-4FB9-82BD-22FE13398235}" srcOrd="6" destOrd="0" presId="urn:microsoft.com/office/officeart/2005/8/layout/list1"/>
    <dgm:cxn modelId="{0A3DC101-DC27-44BA-B881-BDE12EC92F75}" type="presParOf" srcId="{E30736BC-A63D-4B21-B0B3-8969927A4CEF}" destId="{FC5EB1B7-25DF-4CE6-8231-149CCF8768C2}" srcOrd="7" destOrd="0" presId="urn:microsoft.com/office/officeart/2005/8/layout/list1"/>
    <dgm:cxn modelId="{4A844F96-64B1-450E-AF2D-4022F7CD9C3D}" type="presParOf" srcId="{E30736BC-A63D-4B21-B0B3-8969927A4CEF}" destId="{70B2FF69-8A54-4A89-B204-40E8899D51B5}" srcOrd="8" destOrd="0" presId="urn:microsoft.com/office/officeart/2005/8/layout/list1"/>
    <dgm:cxn modelId="{C4D80CE6-5AE3-4EB7-94D7-8C281E8ABD40}" type="presParOf" srcId="{70B2FF69-8A54-4A89-B204-40E8899D51B5}" destId="{6C3AECFD-9678-4D62-825E-BE5B841B57B8}" srcOrd="0" destOrd="0" presId="urn:microsoft.com/office/officeart/2005/8/layout/list1"/>
    <dgm:cxn modelId="{C817C751-6F0B-42A9-B26D-390CE351FEBC}" type="presParOf" srcId="{70B2FF69-8A54-4A89-B204-40E8899D51B5}" destId="{793995E6-9833-48CC-B317-E5FA57D7E081}" srcOrd="1" destOrd="0" presId="urn:microsoft.com/office/officeart/2005/8/layout/list1"/>
    <dgm:cxn modelId="{CC96AC89-F86E-413C-8B4A-F81F2D11F289}" type="presParOf" srcId="{E30736BC-A63D-4B21-B0B3-8969927A4CEF}" destId="{0E94388D-9193-41AF-B446-CA3F426BBDAC}" srcOrd="9" destOrd="0" presId="urn:microsoft.com/office/officeart/2005/8/layout/list1"/>
    <dgm:cxn modelId="{945D4D10-82B2-45C1-8259-24683F2768B8}" type="presParOf" srcId="{E30736BC-A63D-4B21-B0B3-8969927A4CEF}" destId="{C9D418D5-C78E-4DE7-9814-0734B84092C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87239-DB60-4DCF-BFD2-04244D24B8B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C1BEB25-519C-47DD-882D-D3BFAC9C2F6A}">
      <dgm:prSet custT="1"/>
      <dgm:spPr/>
      <dgm:t>
        <a:bodyPr/>
        <a:lstStyle/>
        <a:p>
          <a:r>
            <a:rPr lang="en-US" sz="2000" b="1" dirty="0"/>
            <a:t>Update Record Layouts</a:t>
          </a:r>
          <a:r>
            <a:rPr lang="en-US" sz="2000" dirty="0"/>
            <a:t> – Work with DPH Program Managers to identify federal reporting requirements and consider new requests or data elements that need to be retired</a:t>
          </a:r>
        </a:p>
      </dgm:t>
    </dgm:pt>
    <dgm:pt modelId="{24906B34-0D96-486B-9481-4DA58B867915}" type="parTrans" cxnId="{FFC73EFC-9C7C-4995-BF36-D5DD4BB98A0C}">
      <dgm:prSet/>
      <dgm:spPr/>
      <dgm:t>
        <a:bodyPr/>
        <a:lstStyle/>
        <a:p>
          <a:endParaRPr lang="en-US"/>
        </a:p>
      </dgm:t>
    </dgm:pt>
    <dgm:pt modelId="{9A2F285A-842D-4022-B3B6-32F0534586E4}" type="sibTrans" cxnId="{FFC73EFC-9C7C-4995-BF36-D5DD4BB98A0C}">
      <dgm:prSet/>
      <dgm:spPr/>
      <dgm:t>
        <a:bodyPr/>
        <a:lstStyle/>
        <a:p>
          <a:endParaRPr lang="en-US"/>
        </a:p>
      </dgm:t>
    </dgm:pt>
    <dgm:pt modelId="{D1B1CB76-233B-4B9D-B71C-6AD6AA79733D}">
      <dgm:prSet custT="1"/>
      <dgm:spPr/>
      <dgm:t>
        <a:bodyPr/>
        <a:lstStyle/>
        <a:p>
          <a:r>
            <a:rPr lang="en-US" sz="2000" b="1" dirty="0"/>
            <a:t>Update Vendors</a:t>
          </a:r>
          <a:r>
            <a:rPr lang="en-US" sz="2000" dirty="0"/>
            <a:t> – Assist the local health department’s vendor with understanding changes to reporting requirements </a:t>
          </a:r>
        </a:p>
      </dgm:t>
    </dgm:pt>
    <dgm:pt modelId="{A9DC1E35-3B25-46BC-BBDC-C1B47BEECB60}" type="parTrans" cxnId="{DF404DB5-C50A-4BCE-85CB-3317F6A51A73}">
      <dgm:prSet/>
      <dgm:spPr/>
      <dgm:t>
        <a:bodyPr/>
        <a:lstStyle/>
        <a:p>
          <a:endParaRPr lang="en-US"/>
        </a:p>
      </dgm:t>
    </dgm:pt>
    <dgm:pt modelId="{577A2603-47EC-493C-B928-1782E1C888EE}" type="sibTrans" cxnId="{DF404DB5-C50A-4BCE-85CB-3317F6A51A73}">
      <dgm:prSet/>
      <dgm:spPr/>
      <dgm:t>
        <a:bodyPr/>
        <a:lstStyle/>
        <a:p>
          <a:endParaRPr lang="en-US"/>
        </a:p>
      </dgm:t>
    </dgm:pt>
    <dgm:pt modelId="{619EE1AD-8C07-4B21-B87F-A54793BD9B23}">
      <dgm:prSet custT="1"/>
      <dgm:spPr/>
      <dgm:t>
        <a:bodyPr/>
        <a:lstStyle/>
        <a:p>
          <a:r>
            <a:rPr lang="en-US" sz="2000" b="1" dirty="0"/>
            <a:t>Update County User</a:t>
          </a:r>
          <a:r>
            <a:rPr lang="en-US" sz="2000" dirty="0"/>
            <a:t> – Inform local health department users about reporting changes through DPH program managers, consultants, and consultations with HAS technical support </a:t>
          </a:r>
        </a:p>
      </dgm:t>
    </dgm:pt>
    <dgm:pt modelId="{1FAAB659-9EDC-4F43-9A2A-5F44AAEC454C}" type="parTrans" cxnId="{91013677-C43C-4A6F-81AB-A48A22A9A6A6}">
      <dgm:prSet/>
      <dgm:spPr/>
      <dgm:t>
        <a:bodyPr/>
        <a:lstStyle/>
        <a:p>
          <a:endParaRPr lang="en-US"/>
        </a:p>
      </dgm:t>
    </dgm:pt>
    <dgm:pt modelId="{476CE31B-ED65-4C37-8ECE-D4AE079DC97C}" type="sibTrans" cxnId="{91013677-C43C-4A6F-81AB-A48A22A9A6A6}">
      <dgm:prSet/>
      <dgm:spPr/>
      <dgm:t>
        <a:bodyPr/>
        <a:lstStyle/>
        <a:p>
          <a:endParaRPr lang="en-US"/>
        </a:p>
      </dgm:t>
    </dgm:pt>
    <dgm:pt modelId="{826A3054-3C03-4C3F-A422-84A0FF8CCA65}">
      <dgm:prSet/>
      <dgm:spPr/>
      <dgm:t>
        <a:bodyPr/>
        <a:lstStyle/>
        <a:p>
          <a:r>
            <a:rPr lang="en-US" b="1" dirty="0"/>
            <a:t>Crush SFTP access</a:t>
          </a:r>
          <a:r>
            <a:rPr lang="en-US" dirty="0"/>
            <a:t> – Approve Crush Secure File Transfer Protocol (SFTP) access to local health department users</a:t>
          </a:r>
        </a:p>
      </dgm:t>
    </dgm:pt>
    <dgm:pt modelId="{CB799BCB-E1B1-4D01-A777-B0B12D2267C0}" type="parTrans" cxnId="{2C17101B-F489-4802-8078-6B18304ED373}">
      <dgm:prSet/>
      <dgm:spPr/>
      <dgm:t>
        <a:bodyPr/>
        <a:lstStyle/>
        <a:p>
          <a:endParaRPr lang="en-US"/>
        </a:p>
      </dgm:t>
    </dgm:pt>
    <dgm:pt modelId="{44D59058-5C29-4ED7-81DD-59FA407D4FC2}" type="sibTrans" cxnId="{2C17101B-F489-4802-8078-6B18304ED373}">
      <dgm:prSet/>
      <dgm:spPr/>
      <dgm:t>
        <a:bodyPr/>
        <a:lstStyle/>
        <a:p>
          <a:endParaRPr lang="en-US"/>
        </a:p>
      </dgm:t>
    </dgm:pt>
    <dgm:pt modelId="{42227266-145F-413D-B0EC-B9BD02506201}" type="pres">
      <dgm:prSet presAssocID="{F8287239-DB60-4DCF-BFD2-04244D24B8B2}" presName="root" presStyleCnt="0">
        <dgm:presLayoutVars>
          <dgm:dir/>
          <dgm:resizeHandles val="exact"/>
        </dgm:presLayoutVars>
      </dgm:prSet>
      <dgm:spPr/>
    </dgm:pt>
    <dgm:pt modelId="{084EF90E-3AF8-450A-BB52-CC391B37C143}" type="pres">
      <dgm:prSet presAssocID="{F8287239-DB60-4DCF-BFD2-04244D24B8B2}" presName="container" presStyleCnt="0">
        <dgm:presLayoutVars>
          <dgm:dir/>
          <dgm:resizeHandles val="exact"/>
        </dgm:presLayoutVars>
      </dgm:prSet>
      <dgm:spPr/>
    </dgm:pt>
    <dgm:pt modelId="{EDD1316A-B79B-4D61-B2E2-76A4FCEB7701}" type="pres">
      <dgm:prSet presAssocID="{2C1BEB25-519C-47DD-882D-D3BFAC9C2F6A}" presName="compNode" presStyleCnt="0"/>
      <dgm:spPr/>
    </dgm:pt>
    <dgm:pt modelId="{257E738A-D0EA-46AF-9863-E2740D62A9DB}" type="pres">
      <dgm:prSet presAssocID="{2C1BEB25-519C-47DD-882D-D3BFAC9C2F6A}" presName="iconBgRect" presStyleLbl="bgShp" presStyleIdx="0" presStyleCnt="4" custLinFactNeighborX="-3898" custLinFactNeighborY="-5067"/>
      <dgm:spPr/>
    </dgm:pt>
    <dgm:pt modelId="{D9995E8B-D9D4-40D2-A631-BCA71FCDDB8C}" type="pres">
      <dgm:prSet presAssocID="{2C1BEB25-519C-47DD-882D-D3BFAC9C2F6A}" presName="iconRect" presStyleLbl="node1" presStyleIdx="0" presStyleCnt="4" custLinFactNeighborX="-3518" custLinFactNeighborY="-469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A7B7BE2-D34D-4552-A750-B854075AFB82}" type="pres">
      <dgm:prSet presAssocID="{2C1BEB25-519C-47DD-882D-D3BFAC9C2F6A}" presName="spaceRect" presStyleCnt="0"/>
      <dgm:spPr/>
    </dgm:pt>
    <dgm:pt modelId="{9E7CC79D-BE38-4F9B-8839-3A274632D868}" type="pres">
      <dgm:prSet presAssocID="{2C1BEB25-519C-47DD-882D-D3BFAC9C2F6A}" presName="textRect" presStyleLbl="revTx" presStyleIdx="0" presStyleCnt="4" custLinFactNeighborX="-304" custLinFactNeighborY="10033">
        <dgm:presLayoutVars>
          <dgm:chMax val="1"/>
          <dgm:chPref val="1"/>
        </dgm:presLayoutVars>
      </dgm:prSet>
      <dgm:spPr/>
    </dgm:pt>
    <dgm:pt modelId="{D2456757-C127-4BFC-BAED-27DC97D3E3DD}" type="pres">
      <dgm:prSet presAssocID="{9A2F285A-842D-4022-B3B6-32F0534586E4}" presName="sibTrans" presStyleLbl="sibTrans2D1" presStyleIdx="0" presStyleCnt="0"/>
      <dgm:spPr/>
    </dgm:pt>
    <dgm:pt modelId="{C2B7E88A-95C3-4B4A-AA13-21BA1E593A69}" type="pres">
      <dgm:prSet presAssocID="{D1B1CB76-233B-4B9D-B71C-6AD6AA79733D}" presName="compNode" presStyleCnt="0"/>
      <dgm:spPr/>
    </dgm:pt>
    <dgm:pt modelId="{94271CE3-F2CD-4138-9D50-E724128E1EA9}" type="pres">
      <dgm:prSet presAssocID="{D1B1CB76-233B-4B9D-B71C-6AD6AA79733D}" presName="iconBgRect" presStyleLbl="bgShp" presStyleIdx="1" presStyleCnt="4" custLinFactX="-200000" custLinFactY="45240" custLinFactNeighborX="-200169" custLinFactNeighborY="100000"/>
      <dgm:spPr/>
    </dgm:pt>
    <dgm:pt modelId="{E9D32118-9AA8-44EF-8E07-569405558A12}" type="pres">
      <dgm:prSet presAssocID="{D1B1CB76-233B-4B9D-B71C-6AD6AA79733D}" presName="iconRect" presStyleLbl="node1" presStyleIdx="1" presStyleCnt="4" custLinFactX="-300000" custLinFactY="100000" custLinFactNeighborX="-394152" custLinFactNeighborY="15444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856064A-67BB-41BE-B8E4-3DEA63CA831B}" type="pres">
      <dgm:prSet presAssocID="{D1B1CB76-233B-4B9D-B71C-6AD6AA79733D}" presName="spaceRect" presStyleCnt="0"/>
      <dgm:spPr/>
    </dgm:pt>
    <dgm:pt modelId="{DB82C743-AF06-47B7-8950-F90F936DEAAA}" type="pres">
      <dgm:prSet presAssocID="{D1B1CB76-233B-4B9D-B71C-6AD6AA79733D}" presName="textRect" presStyleLbl="revTx" presStyleIdx="1" presStyleCnt="4" custLinFactX="-67990" custLinFactY="55059" custLinFactNeighborX="-100000" custLinFactNeighborY="100000">
        <dgm:presLayoutVars>
          <dgm:chMax val="1"/>
          <dgm:chPref val="1"/>
        </dgm:presLayoutVars>
      </dgm:prSet>
      <dgm:spPr/>
    </dgm:pt>
    <dgm:pt modelId="{D3D847C4-1C57-4E52-A38B-35D968BCB9FE}" type="pres">
      <dgm:prSet presAssocID="{577A2603-47EC-493C-B928-1782E1C888EE}" presName="sibTrans" presStyleLbl="sibTrans2D1" presStyleIdx="0" presStyleCnt="0"/>
      <dgm:spPr/>
    </dgm:pt>
    <dgm:pt modelId="{61F5534A-603F-480E-BE58-7CF3FC5DD19D}" type="pres">
      <dgm:prSet presAssocID="{619EE1AD-8C07-4B21-B87F-A54793BD9B23}" presName="compNode" presStyleCnt="0"/>
      <dgm:spPr/>
    </dgm:pt>
    <dgm:pt modelId="{51241D74-4364-4B8C-A057-89292B4D2D73}" type="pres">
      <dgm:prSet presAssocID="{619EE1AD-8C07-4B21-B87F-A54793BD9B23}" presName="iconBgRect" presStyleLbl="bgShp" presStyleIdx="2" presStyleCnt="4" custLinFactX="189687" custLinFactY="-52338" custLinFactNeighborX="200000" custLinFactNeighborY="-100000"/>
      <dgm:spPr/>
    </dgm:pt>
    <dgm:pt modelId="{88C45B32-CC6E-49B0-84EB-B01484CCD13B}" type="pres">
      <dgm:prSet presAssocID="{619EE1AD-8C07-4B21-B87F-A54793BD9B23}" presName="iconRect" presStyleLbl="node1" presStyleIdx="2" presStyleCnt="4" custLinFactX="300000" custLinFactY="-100000" custLinFactNeighborX="380080" custLinFactNeighborY="-15444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75F6C10-B13F-43E7-825E-8EE6F0B3AEC6}" type="pres">
      <dgm:prSet presAssocID="{619EE1AD-8C07-4B21-B87F-A54793BD9B23}" presName="spaceRect" presStyleCnt="0"/>
      <dgm:spPr/>
    </dgm:pt>
    <dgm:pt modelId="{C310D6EE-B1CD-4A73-A6D8-1B6E102B3C45}" type="pres">
      <dgm:prSet presAssocID="{619EE1AD-8C07-4B21-B87F-A54793BD9B23}" presName="textRect" presStyleLbl="revTx" presStyleIdx="2" presStyleCnt="4" custLinFactX="63590" custLinFactY="-40012" custLinFactNeighborX="100000" custLinFactNeighborY="-100000">
        <dgm:presLayoutVars>
          <dgm:chMax val="1"/>
          <dgm:chPref val="1"/>
        </dgm:presLayoutVars>
      </dgm:prSet>
      <dgm:spPr/>
    </dgm:pt>
    <dgm:pt modelId="{39397F01-BC72-487D-971A-6A653B2AC6B3}" type="pres">
      <dgm:prSet presAssocID="{476CE31B-ED65-4C37-8ECE-D4AE079DC97C}" presName="sibTrans" presStyleLbl="sibTrans2D1" presStyleIdx="0" presStyleCnt="0"/>
      <dgm:spPr/>
    </dgm:pt>
    <dgm:pt modelId="{8D57125F-56BB-4ACE-8432-A67A703993D4}" type="pres">
      <dgm:prSet presAssocID="{826A3054-3C03-4C3F-A422-84A0FF8CCA65}" presName="compNode" presStyleCnt="0"/>
      <dgm:spPr/>
    </dgm:pt>
    <dgm:pt modelId="{7AC8CFE6-B0B4-4771-8DD7-AE5AB3E0D869}" type="pres">
      <dgm:prSet presAssocID="{826A3054-3C03-4C3F-A422-84A0FF8CCA65}" presName="iconBgRect" presStyleLbl="bgShp" presStyleIdx="3" presStyleCnt="4"/>
      <dgm:spPr/>
    </dgm:pt>
    <dgm:pt modelId="{E6301AD5-3051-40FB-8C5D-92C11B4712DE}" type="pres">
      <dgm:prSet presAssocID="{826A3054-3C03-4C3F-A422-84A0FF8CCA6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F8FD597D-AFC5-4057-89FF-B429B2835D68}" type="pres">
      <dgm:prSet presAssocID="{826A3054-3C03-4C3F-A422-84A0FF8CCA65}" presName="spaceRect" presStyleCnt="0"/>
      <dgm:spPr/>
    </dgm:pt>
    <dgm:pt modelId="{FE107EA7-A4DA-4849-86D3-830B4EC9C7E1}" type="pres">
      <dgm:prSet presAssocID="{826A3054-3C03-4C3F-A422-84A0FF8CCA6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C17101B-F489-4802-8078-6B18304ED373}" srcId="{F8287239-DB60-4DCF-BFD2-04244D24B8B2}" destId="{826A3054-3C03-4C3F-A422-84A0FF8CCA65}" srcOrd="3" destOrd="0" parTransId="{CB799BCB-E1B1-4D01-A777-B0B12D2267C0}" sibTransId="{44D59058-5C29-4ED7-81DD-59FA407D4FC2}"/>
    <dgm:cxn modelId="{A327031C-908A-4CF4-B27F-2D93312A096C}" type="presOf" srcId="{619EE1AD-8C07-4B21-B87F-A54793BD9B23}" destId="{C310D6EE-B1CD-4A73-A6D8-1B6E102B3C45}" srcOrd="0" destOrd="0" presId="urn:microsoft.com/office/officeart/2018/2/layout/IconCircleList"/>
    <dgm:cxn modelId="{91013677-C43C-4A6F-81AB-A48A22A9A6A6}" srcId="{F8287239-DB60-4DCF-BFD2-04244D24B8B2}" destId="{619EE1AD-8C07-4B21-B87F-A54793BD9B23}" srcOrd="2" destOrd="0" parTransId="{1FAAB659-9EDC-4F43-9A2A-5F44AAEC454C}" sibTransId="{476CE31B-ED65-4C37-8ECE-D4AE079DC97C}"/>
    <dgm:cxn modelId="{370D6859-2150-45B8-B676-F9181F5A51AC}" type="presOf" srcId="{476CE31B-ED65-4C37-8ECE-D4AE079DC97C}" destId="{39397F01-BC72-487D-971A-6A653B2AC6B3}" srcOrd="0" destOrd="0" presId="urn:microsoft.com/office/officeart/2018/2/layout/IconCircleList"/>
    <dgm:cxn modelId="{DF404DB5-C50A-4BCE-85CB-3317F6A51A73}" srcId="{F8287239-DB60-4DCF-BFD2-04244D24B8B2}" destId="{D1B1CB76-233B-4B9D-B71C-6AD6AA79733D}" srcOrd="1" destOrd="0" parTransId="{A9DC1E35-3B25-46BC-BBDC-C1B47BEECB60}" sibTransId="{577A2603-47EC-493C-B928-1782E1C888EE}"/>
    <dgm:cxn modelId="{E14631C3-7463-400C-8377-0F0D7CD5B16C}" type="presOf" srcId="{577A2603-47EC-493C-B928-1782E1C888EE}" destId="{D3D847C4-1C57-4E52-A38B-35D968BCB9FE}" srcOrd="0" destOrd="0" presId="urn:microsoft.com/office/officeart/2018/2/layout/IconCircleList"/>
    <dgm:cxn modelId="{3923BEC5-60B9-4F8F-9BB9-98C1089AA001}" type="presOf" srcId="{2C1BEB25-519C-47DD-882D-D3BFAC9C2F6A}" destId="{9E7CC79D-BE38-4F9B-8839-3A274632D868}" srcOrd="0" destOrd="0" presId="urn:microsoft.com/office/officeart/2018/2/layout/IconCircleList"/>
    <dgm:cxn modelId="{966E3ACE-20F1-401A-A7F3-F6B10291F826}" type="presOf" srcId="{F8287239-DB60-4DCF-BFD2-04244D24B8B2}" destId="{42227266-145F-413D-B0EC-B9BD02506201}" srcOrd="0" destOrd="0" presId="urn:microsoft.com/office/officeart/2018/2/layout/IconCircleList"/>
    <dgm:cxn modelId="{82F0E5DA-DB4D-4F96-8201-29DDD33F6EC1}" type="presOf" srcId="{9A2F285A-842D-4022-B3B6-32F0534586E4}" destId="{D2456757-C127-4BFC-BAED-27DC97D3E3DD}" srcOrd="0" destOrd="0" presId="urn:microsoft.com/office/officeart/2018/2/layout/IconCircleList"/>
    <dgm:cxn modelId="{272A92E4-7590-493D-BD75-910A9258B61F}" type="presOf" srcId="{826A3054-3C03-4C3F-A422-84A0FF8CCA65}" destId="{FE107EA7-A4DA-4849-86D3-830B4EC9C7E1}" srcOrd="0" destOrd="0" presId="urn:microsoft.com/office/officeart/2018/2/layout/IconCircleList"/>
    <dgm:cxn modelId="{31A017EF-2859-451A-802D-EAD8F08E5F8B}" type="presOf" srcId="{D1B1CB76-233B-4B9D-B71C-6AD6AA79733D}" destId="{DB82C743-AF06-47B7-8950-F90F936DEAAA}" srcOrd="0" destOrd="0" presId="urn:microsoft.com/office/officeart/2018/2/layout/IconCircleList"/>
    <dgm:cxn modelId="{FFC73EFC-9C7C-4995-BF36-D5DD4BB98A0C}" srcId="{F8287239-DB60-4DCF-BFD2-04244D24B8B2}" destId="{2C1BEB25-519C-47DD-882D-D3BFAC9C2F6A}" srcOrd="0" destOrd="0" parTransId="{24906B34-0D96-486B-9481-4DA58B867915}" sibTransId="{9A2F285A-842D-4022-B3B6-32F0534586E4}"/>
    <dgm:cxn modelId="{FD7CB163-03F6-43E1-ACF3-C998B1C8FAB2}" type="presParOf" srcId="{42227266-145F-413D-B0EC-B9BD02506201}" destId="{084EF90E-3AF8-450A-BB52-CC391B37C143}" srcOrd="0" destOrd="0" presId="urn:microsoft.com/office/officeart/2018/2/layout/IconCircleList"/>
    <dgm:cxn modelId="{D117B4F9-9736-42B7-BFD1-692F8A9F64D6}" type="presParOf" srcId="{084EF90E-3AF8-450A-BB52-CC391B37C143}" destId="{EDD1316A-B79B-4D61-B2E2-76A4FCEB7701}" srcOrd="0" destOrd="0" presId="urn:microsoft.com/office/officeart/2018/2/layout/IconCircleList"/>
    <dgm:cxn modelId="{4EFE5223-0DD1-4495-8C44-CFBD71A3BEB8}" type="presParOf" srcId="{EDD1316A-B79B-4D61-B2E2-76A4FCEB7701}" destId="{257E738A-D0EA-46AF-9863-E2740D62A9DB}" srcOrd="0" destOrd="0" presId="urn:microsoft.com/office/officeart/2018/2/layout/IconCircleList"/>
    <dgm:cxn modelId="{CC3FF8D7-CEF6-47DA-AFE5-AE8CA52E76BB}" type="presParOf" srcId="{EDD1316A-B79B-4D61-B2E2-76A4FCEB7701}" destId="{D9995E8B-D9D4-40D2-A631-BCA71FCDDB8C}" srcOrd="1" destOrd="0" presId="urn:microsoft.com/office/officeart/2018/2/layout/IconCircleList"/>
    <dgm:cxn modelId="{5B902E5A-1560-4BB1-9A67-11C5F750D18B}" type="presParOf" srcId="{EDD1316A-B79B-4D61-B2E2-76A4FCEB7701}" destId="{DA7B7BE2-D34D-4552-A750-B854075AFB82}" srcOrd="2" destOrd="0" presId="urn:microsoft.com/office/officeart/2018/2/layout/IconCircleList"/>
    <dgm:cxn modelId="{C19FE983-DCD4-4867-8EC4-42D1936D21CF}" type="presParOf" srcId="{EDD1316A-B79B-4D61-B2E2-76A4FCEB7701}" destId="{9E7CC79D-BE38-4F9B-8839-3A274632D868}" srcOrd="3" destOrd="0" presId="urn:microsoft.com/office/officeart/2018/2/layout/IconCircleList"/>
    <dgm:cxn modelId="{CE2035FB-BD90-42F6-A13A-B64DC7E0F31A}" type="presParOf" srcId="{084EF90E-3AF8-450A-BB52-CC391B37C143}" destId="{D2456757-C127-4BFC-BAED-27DC97D3E3DD}" srcOrd="1" destOrd="0" presId="urn:microsoft.com/office/officeart/2018/2/layout/IconCircleList"/>
    <dgm:cxn modelId="{6C3105AD-30B5-45D3-B092-CB8F9F361310}" type="presParOf" srcId="{084EF90E-3AF8-450A-BB52-CC391B37C143}" destId="{C2B7E88A-95C3-4B4A-AA13-21BA1E593A69}" srcOrd="2" destOrd="0" presId="urn:microsoft.com/office/officeart/2018/2/layout/IconCircleList"/>
    <dgm:cxn modelId="{DCD31066-8180-49A1-ACD9-05F98B54D1B7}" type="presParOf" srcId="{C2B7E88A-95C3-4B4A-AA13-21BA1E593A69}" destId="{94271CE3-F2CD-4138-9D50-E724128E1EA9}" srcOrd="0" destOrd="0" presId="urn:microsoft.com/office/officeart/2018/2/layout/IconCircleList"/>
    <dgm:cxn modelId="{83F11CDC-716C-4EEC-B80D-E05A271B8602}" type="presParOf" srcId="{C2B7E88A-95C3-4B4A-AA13-21BA1E593A69}" destId="{E9D32118-9AA8-44EF-8E07-569405558A12}" srcOrd="1" destOrd="0" presId="urn:microsoft.com/office/officeart/2018/2/layout/IconCircleList"/>
    <dgm:cxn modelId="{1E272013-F235-4823-821E-C84E512B1CB2}" type="presParOf" srcId="{C2B7E88A-95C3-4B4A-AA13-21BA1E593A69}" destId="{5856064A-67BB-41BE-B8E4-3DEA63CA831B}" srcOrd="2" destOrd="0" presId="urn:microsoft.com/office/officeart/2018/2/layout/IconCircleList"/>
    <dgm:cxn modelId="{A6128D24-DB82-4D2F-A733-932BE3716C30}" type="presParOf" srcId="{C2B7E88A-95C3-4B4A-AA13-21BA1E593A69}" destId="{DB82C743-AF06-47B7-8950-F90F936DEAAA}" srcOrd="3" destOrd="0" presId="urn:microsoft.com/office/officeart/2018/2/layout/IconCircleList"/>
    <dgm:cxn modelId="{92ECBAFF-3596-43E3-8515-D331720532AE}" type="presParOf" srcId="{084EF90E-3AF8-450A-BB52-CC391B37C143}" destId="{D3D847C4-1C57-4E52-A38B-35D968BCB9FE}" srcOrd="3" destOrd="0" presId="urn:microsoft.com/office/officeart/2018/2/layout/IconCircleList"/>
    <dgm:cxn modelId="{7BECAEF2-D2C0-4121-AFD4-3CB5FFE6A7E7}" type="presParOf" srcId="{084EF90E-3AF8-450A-BB52-CC391B37C143}" destId="{61F5534A-603F-480E-BE58-7CF3FC5DD19D}" srcOrd="4" destOrd="0" presId="urn:microsoft.com/office/officeart/2018/2/layout/IconCircleList"/>
    <dgm:cxn modelId="{A55A10F8-FD30-4AF2-8830-0CB690DE9038}" type="presParOf" srcId="{61F5534A-603F-480E-BE58-7CF3FC5DD19D}" destId="{51241D74-4364-4B8C-A057-89292B4D2D73}" srcOrd="0" destOrd="0" presId="urn:microsoft.com/office/officeart/2018/2/layout/IconCircleList"/>
    <dgm:cxn modelId="{EAA5FD0C-4302-4F94-AF36-E16B239E8422}" type="presParOf" srcId="{61F5534A-603F-480E-BE58-7CF3FC5DD19D}" destId="{88C45B32-CC6E-49B0-84EB-B01484CCD13B}" srcOrd="1" destOrd="0" presId="urn:microsoft.com/office/officeart/2018/2/layout/IconCircleList"/>
    <dgm:cxn modelId="{459050E3-250F-4F90-AEFD-3376C73F6D5A}" type="presParOf" srcId="{61F5534A-603F-480E-BE58-7CF3FC5DD19D}" destId="{675F6C10-B13F-43E7-825E-8EE6F0B3AEC6}" srcOrd="2" destOrd="0" presId="urn:microsoft.com/office/officeart/2018/2/layout/IconCircleList"/>
    <dgm:cxn modelId="{4EEBC7A5-15EE-477A-8F0A-492A71BB8123}" type="presParOf" srcId="{61F5534A-603F-480E-BE58-7CF3FC5DD19D}" destId="{C310D6EE-B1CD-4A73-A6D8-1B6E102B3C45}" srcOrd="3" destOrd="0" presId="urn:microsoft.com/office/officeart/2018/2/layout/IconCircleList"/>
    <dgm:cxn modelId="{89FC28B3-93CC-4E17-9AF5-F7C86C1E8467}" type="presParOf" srcId="{084EF90E-3AF8-450A-BB52-CC391B37C143}" destId="{39397F01-BC72-487D-971A-6A653B2AC6B3}" srcOrd="5" destOrd="0" presId="urn:microsoft.com/office/officeart/2018/2/layout/IconCircleList"/>
    <dgm:cxn modelId="{5C4776B4-808B-4A1E-BC69-F6C4F578C5CF}" type="presParOf" srcId="{084EF90E-3AF8-450A-BB52-CC391B37C143}" destId="{8D57125F-56BB-4ACE-8432-A67A703993D4}" srcOrd="6" destOrd="0" presId="urn:microsoft.com/office/officeart/2018/2/layout/IconCircleList"/>
    <dgm:cxn modelId="{5E3EC092-FC87-4563-B792-8CBA09A3BA5B}" type="presParOf" srcId="{8D57125F-56BB-4ACE-8432-A67A703993D4}" destId="{7AC8CFE6-B0B4-4771-8DD7-AE5AB3E0D869}" srcOrd="0" destOrd="0" presId="urn:microsoft.com/office/officeart/2018/2/layout/IconCircleList"/>
    <dgm:cxn modelId="{5E4737FF-DB28-446E-9DAE-1BB94AC4E442}" type="presParOf" srcId="{8D57125F-56BB-4ACE-8432-A67A703993D4}" destId="{E6301AD5-3051-40FB-8C5D-92C11B4712DE}" srcOrd="1" destOrd="0" presId="urn:microsoft.com/office/officeart/2018/2/layout/IconCircleList"/>
    <dgm:cxn modelId="{169E88B9-0BF2-4C48-B7E8-B802748DC3F2}" type="presParOf" srcId="{8D57125F-56BB-4ACE-8432-A67A703993D4}" destId="{F8FD597D-AFC5-4057-89FF-B429B2835D68}" srcOrd="2" destOrd="0" presId="urn:microsoft.com/office/officeart/2018/2/layout/IconCircleList"/>
    <dgm:cxn modelId="{D5BC9C45-AD39-41E2-A91B-8FFA3F4873B6}" type="presParOf" srcId="{8D57125F-56BB-4ACE-8432-A67A703993D4}" destId="{FE107EA7-A4DA-4849-86D3-830B4EC9C7E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D1CA6A-25EF-4F78-AFBC-ADC68BFB6E5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883740-9C87-49D8-A554-363EE50279A7}">
      <dgm:prSet/>
      <dgm:spPr/>
      <dgm:t>
        <a:bodyPr/>
        <a:lstStyle/>
        <a:p>
          <a:r>
            <a:rPr lang="en-US"/>
            <a:t>Quarterly/Annual Report</a:t>
          </a:r>
        </a:p>
      </dgm:t>
    </dgm:pt>
    <dgm:pt modelId="{EE61B868-C649-49AB-831D-225C2451DF50}" type="parTrans" cxnId="{6E9857E6-8C84-4AA6-88CE-74EEF60614EC}">
      <dgm:prSet/>
      <dgm:spPr/>
      <dgm:t>
        <a:bodyPr/>
        <a:lstStyle/>
        <a:p>
          <a:endParaRPr lang="en-US"/>
        </a:p>
      </dgm:t>
    </dgm:pt>
    <dgm:pt modelId="{4149C0F5-8B84-4318-8B9E-0C3DB018FA73}" type="sibTrans" cxnId="{6E9857E6-8C84-4AA6-88CE-74EEF60614EC}">
      <dgm:prSet/>
      <dgm:spPr/>
      <dgm:t>
        <a:bodyPr/>
        <a:lstStyle/>
        <a:p>
          <a:endParaRPr lang="en-US"/>
        </a:p>
      </dgm:t>
    </dgm:pt>
    <dgm:pt modelId="{5D4C6C92-F183-40A8-A0E0-FE5ED314B286}">
      <dgm:prSet/>
      <dgm:spPr/>
      <dgm:t>
        <a:bodyPr/>
        <a:lstStyle/>
        <a:p>
          <a:r>
            <a:rPr lang="en-US"/>
            <a:t>Insurance Summary</a:t>
          </a:r>
        </a:p>
      </dgm:t>
    </dgm:pt>
    <dgm:pt modelId="{8CB33172-C739-4022-A0FE-78202EA501D7}" type="parTrans" cxnId="{D195CCE4-9F60-49AA-958B-751F105019C7}">
      <dgm:prSet/>
      <dgm:spPr/>
      <dgm:t>
        <a:bodyPr/>
        <a:lstStyle/>
        <a:p>
          <a:endParaRPr lang="en-US"/>
        </a:p>
      </dgm:t>
    </dgm:pt>
    <dgm:pt modelId="{4A271263-C80B-42D7-8CAA-189B32182473}" type="sibTrans" cxnId="{D195CCE4-9F60-49AA-958B-751F105019C7}">
      <dgm:prSet/>
      <dgm:spPr/>
      <dgm:t>
        <a:bodyPr/>
        <a:lstStyle/>
        <a:p>
          <a:endParaRPr lang="en-US"/>
        </a:p>
      </dgm:t>
    </dgm:pt>
    <dgm:pt modelId="{0969CCF2-45EC-4C90-81AB-A5E1DCBC7130}">
      <dgm:prSet/>
      <dgm:spPr/>
      <dgm:t>
        <a:bodyPr/>
        <a:lstStyle/>
        <a:p>
          <a:r>
            <a:rPr lang="en-US"/>
            <a:t>Patient Detail Report</a:t>
          </a:r>
        </a:p>
      </dgm:t>
    </dgm:pt>
    <dgm:pt modelId="{91E14083-A865-4D7A-BDC2-1547F323EA2C}" type="parTrans" cxnId="{2A3C7869-EABF-49FC-A0FC-FD4147038070}">
      <dgm:prSet/>
      <dgm:spPr/>
      <dgm:t>
        <a:bodyPr/>
        <a:lstStyle/>
        <a:p>
          <a:endParaRPr lang="en-US"/>
        </a:p>
      </dgm:t>
    </dgm:pt>
    <dgm:pt modelId="{551445D5-4F8D-4183-80C7-9FB9036CAE52}" type="sibTrans" cxnId="{2A3C7869-EABF-49FC-A0FC-FD4147038070}">
      <dgm:prSet/>
      <dgm:spPr/>
      <dgm:t>
        <a:bodyPr/>
        <a:lstStyle/>
        <a:p>
          <a:endParaRPr lang="en-US"/>
        </a:p>
      </dgm:t>
    </dgm:pt>
    <dgm:pt modelId="{B7A8C962-80C5-4005-9330-69A3C2F5C05C}">
      <dgm:prSet/>
      <dgm:spPr/>
      <dgm:t>
        <a:bodyPr/>
        <a:lstStyle/>
        <a:p>
          <a:r>
            <a:rPr lang="en-US"/>
            <a:t>Program Reports</a:t>
          </a:r>
        </a:p>
      </dgm:t>
    </dgm:pt>
    <dgm:pt modelId="{7C142A57-4A83-4D48-A16E-27413E49AB89}" type="parTrans" cxnId="{2535EA45-EEE2-4140-8D28-22AD81839364}">
      <dgm:prSet/>
      <dgm:spPr/>
      <dgm:t>
        <a:bodyPr/>
        <a:lstStyle/>
        <a:p>
          <a:endParaRPr lang="en-US"/>
        </a:p>
      </dgm:t>
    </dgm:pt>
    <dgm:pt modelId="{DD7BE4FF-9126-4EEA-9448-B0A7C22B38C3}" type="sibTrans" cxnId="{2535EA45-EEE2-4140-8D28-22AD81839364}">
      <dgm:prSet/>
      <dgm:spPr/>
      <dgm:t>
        <a:bodyPr/>
        <a:lstStyle/>
        <a:p>
          <a:endParaRPr lang="en-US"/>
        </a:p>
      </dgm:t>
    </dgm:pt>
    <dgm:pt modelId="{D2963B50-1F9A-462A-AF39-D41CACCE5B30}">
      <dgm:prSet/>
      <dgm:spPr/>
      <dgm:t>
        <a:bodyPr/>
        <a:lstStyle/>
        <a:p>
          <a:r>
            <a:rPr lang="en-US"/>
            <a:t>Missing Data by agency</a:t>
          </a:r>
        </a:p>
      </dgm:t>
    </dgm:pt>
    <dgm:pt modelId="{6D70665F-FD59-40D9-9877-F21C201953CA}" type="parTrans" cxnId="{98D597F2-6591-4870-9094-69C462870A5D}">
      <dgm:prSet/>
      <dgm:spPr/>
      <dgm:t>
        <a:bodyPr/>
        <a:lstStyle/>
        <a:p>
          <a:endParaRPr lang="en-US"/>
        </a:p>
      </dgm:t>
    </dgm:pt>
    <dgm:pt modelId="{3D622B71-A70F-4BB6-A394-1C30428A928C}" type="sibTrans" cxnId="{98D597F2-6591-4870-9094-69C462870A5D}">
      <dgm:prSet/>
      <dgm:spPr/>
      <dgm:t>
        <a:bodyPr/>
        <a:lstStyle/>
        <a:p>
          <a:endParaRPr lang="en-US"/>
        </a:p>
      </dgm:t>
    </dgm:pt>
    <dgm:pt modelId="{F67646BE-BCE6-4B4D-B3D4-E0C71424C96B}">
      <dgm:prSet/>
      <dgm:spPr/>
      <dgm:t>
        <a:bodyPr/>
        <a:lstStyle/>
        <a:p>
          <a:r>
            <a:rPr lang="en-US"/>
            <a:t>Files to Process</a:t>
          </a:r>
        </a:p>
      </dgm:t>
    </dgm:pt>
    <dgm:pt modelId="{FF6053FA-B69C-4C94-A18E-BA14AA5590CF}" type="parTrans" cxnId="{1B9FFAE1-BB3D-4264-966F-B5E21DC3B4E7}">
      <dgm:prSet/>
      <dgm:spPr/>
      <dgm:t>
        <a:bodyPr/>
        <a:lstStyle/>
        <a:p>
          <a:endParaRPr lang="en-US"/>
        </a:p>
      </dgm:t>
    </dgm:pt>
    <dgm:pt modelId="{22F23336-F274-41B8-AF78-E5AE8045CB5E}" type="sibTrans" cxnId="{1B9FFAE1-BB3D-4264-966F-B5E21DC3B4E7}">
      <dgm:prSet/>
      <dgm:spPr/>
      <dgm:t>
        <a:bodyPr/>
        <a:lstStyle/>
        <a:p>
          <a:endParaRPr lang="en-US"/>
        </a:p>
      </dgm:t>
    </dgm:pt>
    <dgm:pt modelId="{2BC9CAEB-633C-4CC5-BD67-0D3EB6231DD1}">
      <dgm:prSet/>
      <dgm:spPr/>
      <dgm:t>
        <a:bodyPr/>
        <a:lstStyle/>
        <a:p>
          <a:r>
            <a:rPr lang="en-US"/>
            <a:t>Provider report</a:t>
          </a:r>
        </a:p>
      </dgm:t>
    </dgm:pt>
    <dgm:pt modelId="{4A1AE81C-362C-4005-A050-AB4BCDB0B913}" type="parTrans" cxnId="{E3886E9B-8446-42E1-A43E-4D2412C79DA0}">
      <dgm:prSet/>
      <dgm:spPr/>
      <dgm:t>
        <a:bodyPr/>
        <a:lstStyle/>
        <a:p>
          <a:endParaRPr lang="en-US"/>
        </a:p>
      </dgm:t>
    </dgm:pt>
    <dgm:pt modelId="{8475388C-B947-4116-AB85-5F01AA7F0DFD}" type="sibTrans" cxnId="{E3886E9B-8446-42E1-A43E-4D2412C79DA0}">
      <dgm:prSet/>
      <dgm:spPr/>
      <dgm:t>
        <a:bodyPr/>
        <a:lstStyle/>
        <a:p>
          <a:endParaRPr lang="en-US"/>
        </a:p>
      </dgm:t>
    </dgm:pt>
    <dgm:pt modelId="{0CB0CC72-4640-4717-986D-DC8A0D7F498D}" type="pres">
      <dgm:prSet presAssocID="{B2D1CA6A-25EF-4F78-AFBC-ADC68BFB6E55}" presName="diagram" presStyleCnt="0">
        <dgm:presLayoutVars>
          <dgm:dir/>
          <dgm:resizeHandles val="exact"/>
        </dgm:presLayoutVars>
      </dgm:prSet>
      <dgm:spPr/>
    </dgm:pt>
    <dgm:pt modelId="{6858A45E-8FC1-4C58-B0FB-5850E4DE7E91}" type="pres">
      <dgm:prSet presAssocID="{B3883740-9C87-49D8-A554-363EE50279A7}" presName="node" presStyleLbl="node1" presStyleIdx="0" presStyleCnt="7">
        <dgm:presLayoutVars>
          <dgm:bulletEnabled val="1"/>
        </dgm:presLayoutVars>
      </dgm:prSet>
      <dgm:spPr/>
    </dgm:pt>
    <dgm:pt modelId="{FE110A5D-2B61-4FA9-A311-E0BD30828253}" type="pres">
      <dgm:prSet presAssocID="{4149C0F5-8B84-4318-8B9E-0C3DB018FA73}" presName="sibTrans" presStyleCnt="0"/>
      <dgm:spPr/>
    </dgm:pt>
    <dgm:pt modelId="{C9F3E788-D0AB-44EC-A6FF-360D4A235284}" type="pres">
      <dgm:prSet presAssocID="{5D4C6C92-F183-40A8-A0E0-FE5ED314B286}" presName="node" presStyleLbl="node1" presStyleIdx="1" presStyleCnt="7">
        <dgm:presLayoutVars>
          <dgm:bulletEnabled val="1"/>
        </dgm:presLayoutVars>
      </dgm:prSet>
      <dgm:spPr/>
    </dgm:pt>
    <dgm:pt modelId="{E60068F6-64E1-4669-816B-95E2F62DDFB0}" type="pres">
      <dgm:prSet presAssocID="{4A271263-C80B-42D7-8CAA-189B32182473}" presName="sibTrans" presStyleCnt="0"/>
      <dgm:spPr/>
    </dgm:pt>
    <dgm:pt modelId="{4EE49497-A397-403F-BC09-1A4190BD4E67}" type="pres">
      <dgm:prSet presAssocID="{0969CCF2-45EC-4C90-81AB-A5E1DCBC7130}" presName="node" presStyleLbl="node1" presStyleIdx="2" presStyleCnt="7">
        <dgm:presLayoutVars>
          <dgm:bulletEnabled val="1"/>
        </dgm:presLayoutVars>
      </dgm:prSet>
      <dgm:spPr/>
    </dgm:pt>
    <dgm:pt modelId="{00097109-EDFF-406B-9358-1A9BDA92EBED}" type="pres">
      <dgm:prSet presAssocID="{551445D5-4F8D-4183-80C7-9FB9036CAE52}" presName="sibTrans" presStyleCnt="0"/>
      <dgm:spPr/>
    </dgm:pt>
    <dgm:pt modelId="{28AA71D7-8CDB-4807-8B5C-F152A1C4E92D}" type="pres">
      <dgm:prSet presAssocID="{B7A8C962-80C5-4005-9330-69A3C2F5C05C}" presName="node" presStyleLbl="node1" presStyleIdx="3" presStyleCnt="7">
        <dgm:presLayoutVars>
          <dgm:bulletEnabled val="1"/>
        </dgm:presLayoutVars>
      </dgm:prSet>
      <dgm:spPr/>
    </dgm:pt>
    <dgm:pt modelId="{2C9B75E8-7138-48D7-8197-37987BD208DE}" type="pres">
      <dgm:prSet presAssocID="{DD7BE4FF-9126-4EEA-9448-B0A7C22B38C3}" presName="sibTrans" presStyleCnt="0"/>
      <dgm:spPr/>
    </dgm:pt>
    <dgm:pt modelId="{642E84EB-91D7-4342-A68D-BA9A15C8AFB1}" type="pres">
      <dgm:prSet presAssocID="{D2963B50-1F9A-462A-AF39-D41CACCE5B30}" presName="node" presStyleLbl="node1" presStyleIdx="4" presStyleCnt="7">
        <dgm:presLayoutVars>
          <dgm:bulletEnabled val="1"/>
        </dgm:presLayoutVars>
      </dgm:prSet>
      <dgm:spPr/>
    </dgm:pt>
    <dgm:pt modelId="{13CF2AAF-6D94-42C1-9032-EDE1B80ACA59}" type="pres">
      <dgm:prSet presAssocID="{3D622B71-A70F-4BB6-A394-1C30428A928C}" presName="sibTrans" presStyleCnt="0"/>
      <dgm:spPr/>
    </dgm:pt>
    <dgm:pt modelId="{D69D18CC-B09B-4EA1-A030-071A8A690A40}" type="pres">
      <dgm:prSet presAssocID="{F67646BE-BCE6-4B4D-B3D4-E0C71424C96B}" presName="node" presStyleLbl="node1" presStyleIdx="5" presStyleCnt="7">
        <dgm:presLayoutVars>
          <dgm:bulletEnabled val="1"/>
        </dgm:presLayoutVars>
      </dgm:prSet>
      <dgm:spPr/>
    </dgm:pt>
    <dgm:pt modelId="{92F2C6EE-6683-459C-B478-056B80415E98}" type="pres">
      <dgm:prSet presAssocID="{22F23336-F274-41B8-AF78-E5AE8045CB5E}" presName="sibTrans" presStyleCnt="0"/>
      <dgm:spPr/>
    </dgm:pt>
    <dgm:pt modelId="{EE4758FB-F403-445C-97D5-940576DB6481}" type="pres">
      <dgm:prSet presAssocID="{2BC9CAEB-633C-4CC5-BD67-0D3EB6231DD1}" presName="node" presStyleLbl="node1" presStyleIdx="6" presStyleCnt="7">
        <dgm:presLayoutVars>
          <dgm:bulletEnabled val="1"/>
        </dgm:presLayoutVars>
      </dgm:prSet>
      <dgm:spPr/>
    </dgm:pt>
  </dgm:ptLst>
  <dgm:cxnLst>
    <dgm:cxn modelId="{61814C27-84F9-48FB-9302-A3CFE5CA62DE}" type="presOf" srcId="{5D4C6C92-F183-40A8-A0E0-FE5ED314B286}" destId="{C9F3E788-D0AB-44EC-A6FF-360D4A235284}" srcOrd="0" destOrd="0" presId="urn:microsoft.com/office/officeart/2005/8/layout/default"/>
    <dgm:cxn modelId="{4848543A-E275-42B9-880B-6FB02B6D0EFE}" type="presOf" srcId="{F67646BE-BCE6-4B4D-B3D4-E0C71424C96B}" destId="{D69D18CC-B09B-4EA1-A030-071A8A690A40}" srcOrd="0" destOrd="0" presId="urn:microsoft.com/office/officeart/2005/8/layout/default"/>
    <dgm:cxn modelId="{2535EA45-EEE2-4140-8D28-22AD81839364}" srcId="{B2D1CA6A-25EF-4F78-AFBC-ADC68BFB6E55}" destId="{B7A8C962-80C5-4005-9330-69A3C2F5C05C}" srcOrd="3" destOrd="0" parTransId="{7C142A57-4A83-4D48-A16E-27413E49AB89}" sibTransId="{DD7BE4FF-9126-4EEA-9448-B0A7C22B38C3}"/>
    <dgm:cxn modelId="{2A3C7869-EABF-49FC-A0FC-FD4147038070}" srcId="{B2D1CA6A-25EF-4F78-AFBC-ADC68BFB6E55}" destId="{0969CCF2-45EC-4C90-81AB-A5E1DCBC7130}" srcOrd="2" destOrd="0" parTransId="{91E14083-A865-4D7A-BDC2-1547F323EA2C}" sibTransId="{551445D5-4F8D-4183-80C7-9FB9036CAE52}"/>
    <dgm:cxn modelId="{9099036E-0F6C-440A-9AE0-8FA8619FDD86}" type="presOf" srcId="{B7A8C962-80C5-4005-9330-69A3C2F5C05C}" destId="{28AA71D7-8CDB-4807-8B5C-F152A1C4E92D}" srcOrd="0" destOrd="0" presId="urn:microsoft.com/office/officeart/2005/8/layout/default"/>
    <dgm:cxn modelId="{9CEE487A-5493-4618-A944-05A84CF7FEA8}" type="presOf" srcId="{B3883740-9C87-49D8-A554-363EE50279A7}" destId="{6858A45E-8FC1-4C58-B0FB-5850E4DE7E91}" srcOrd="0" destOrd="0" presId="urn:microsoft.com/office/officeart/2005/8/layout/default"/>
    <dgm:cxn modelId="{43CABE95-FA66-40C2-B243-FAF526ED095D}" type="presOf" srcId="{B2D1CA6A-25EF-4F78-AFBC-ADC68BFB6E55}" destId="{0CB0CC72-4640-4717-986D-DC8A0D7F498D}" srcOrd="0" destOrd="0" presId="urn:microsoft.com/office/officeart/2005/8/layout/default"/>
    <dgm:cxn modelId="{E3886E9B-8446-42E1-A43E-4D2412C79DA0}" srcId="{B2D1CA6A-25EF-4F78-AFBC-ADC68BFB6E55}" destId="{2BC9CAEB-633C-4CC5-BD67-0D3EB6231DD1}" srcOrd="6" destOrd="0" parTransId="{4A1AE81C-362C-4005-A050-AB4BCDB0B913}" sibTransId="{8475388C-B947-4116-AB85-5F01AA7F0DFD}"/>
    <dgm:cxn modelId="{4614C2DC-171A-4125-AEC6-42F16EDE972C}" type="presOf" srcId="{2BC9CAEB-633C-4CC5-BD67-0D3EB6231DD1}" destId="{EE4758FB-F403-445C-97D5-940576DB6481}" srcOrd="0" destOrd="0" presId="urn:microsoft.com/office/officeart/2005/8/layout/default"/>
    <dgm:cxn modelId="{1B9FFAE1-BB3D-4264-966F-B5E21DC3B4E7}" srcId="{B2D1CA6A-25EF-4F78-AFBC-ADC68BFB6E55}" destId="{F67646BE-BCE6-4B4D-B3D4-E0C71424C96B}" srcOrd="5" destOrd="0" parTransId="{FF6053FA-B69C-4C94-A18E-BA14AA5590CF}" sibTransId="{22F23336-F274-41B8-AF78-E5AE8045CB5E}"/>
    <dgm:cxn modelId="{D195CCE4-9F60-49AA-958B-751F105019C7}" srcId="{B2D1CA6A-25EF-4F78-AFBC-ADC68BFB6E55}" destId="{5D4C6C92-F183-40A8-A0E0-FE5ED314B286}" srcOrd="1" destOrd="0" parTransId="{8CB33172-C739-4022-A0FE-78202EA501D7}" sibTransId="{4A271263-C80B-42D7-8CAA-189B32182473}"/>
    <dgm:cxn modelId="{6E9857E6-8C84-4AA6-88CE-74EEF60614EC}" srcId="{B2D1CA6A-25EF-4F78-AFBC-ADC68BFB6E55}" destId="{B3883740-9C87-49D8-A554-363EE50279A7}" srcOrd="0" destOrd="0" parTransId="{EE61B868-C649-49AB-831D-225C2451DF50}" sibTransId="{4149C0F5-8B84-4318-8B9E-0C3DB018FA73}"/>
    <dgm:cxn modelId="{0AA8E3E7-E4A6-4A4A-83F2-0B3063FF6C88}" type="presOf" srcId="{0969CCF2-45EC-4C90-81AB-A5E1DCBC7130}" destId="{4EE49497-A397-403F-BC09-1A4190BD4E67}" srcOrd="0" destOrd="0" presId="urn:microsoft.com/office/officeart/2005/8/layout/default"/>
    <dgm:cxn modelId="{98D597F2-6591-4870-9094-69C462870A5D}" srcId="{B2D1CA6A-25EF-4F78-AFBC-ADC68BFB6E55}" destId="{D2963B50-1F9A-462A-AF39-D41CACCE5B30}" srcOrd="4" destOrd="0" parTransId="{6D70665F-FD59-40D9-9877-F21C201953CA}" sibTransId="{3D622B71-A70F-4BB6-A394-1C30428A928C}"/>
    <dgm:cxn modelId="{4DCB42FD-2D11-420F-B970-48B2225F5127}" type="presOf" srcId="{D2963B50-1F9A-462A-AF39-D41CACCE5B30}" destId="{642E84EB-91D7-4342-A68D-BA9A15C8AFB1}" srcOrd="0" destOrd="0" presId="urn:microsoft.com/office/officeart/2005/8/layout/default"/>
    <dgm:cxn modelId="{3205E15F-FE63-47B5-8153-19E10993F4F4}" type="presParOf" srcId="{0CB0CC72-4640-4717-986D-DC8A0D7F498D}" destId="{6858A45E-8FC1-4C58-B0FB-5850E4DE7E91}" srcOrd="0" destOrd="0" presId="urn:microsoft.com/office/officeart/2005/8/layout/default"/>
    <dgm:cxn modelId="{9F05723F-92CB-42B3-B9E6-AE03D5E4DC8F}" type="presParOf" srcId="{0CB0CC72-4640-4717-986D-DC8A0D7F498D}" destId="{FE110A5D-2B61-4FA9-A311-E0BD30828253}" srcOrd="1" destOrd="0" presId="urn:microsoft.com/office/officeart/2005/8/layout/default"/>
    <dgm:cxn modelId="{5C67D1A0-F197-41F6-B230-2B5D4E145162}" type="presParOf" srcId="{0CB0CC72-4640-4717-986D-DC8A0D7F498D}" destId="{C9F3E788-D0AB-44EC-A6FF-360D4A235284}" srcOrd="2" destOrd="0" presId="urn:microsoft.com/office/officeart/2005/8/layout/default"/>
    <dgm:cxn modelId="{4482A88A-B015-4FD9-9B8C-D46FE2798CB5}" type="presParOf" srcId="{0CB0CC72-4640-4717-986D-DC8A0D7F498D}" destId="{E60068F6-64E1-4669-816B-95E2F62DDFB0}" srcOrd="3" destOrd="0" presId="urn:microsoft.com/office/officeart/2005/8/layout/default"/>
    <dgm:cxn modelId="{236E09A7-A20E-46E4-92FA-CB72DE552DF4}" type="presParOf" srcId="{0CB0CC72-4640-4717-986D-DC8A0D7F498D}" destId="{4EE49497-A397-403F-BC09-1A4190BD4E67}" srcOrd="4" destOrd="0" presId="urn:microsoft.com/office/officeart/2005/8/layout/default"/>
    <dgm:cxn modelId="{A83E78DF-9E2F-4EE3-A45D-8F07E1CB8EBA}" type="presParOf" srcId="{0CB0CC72-4640-4717-986D-DC8A0D7F498D}" destId="{00097109-EDFF-406B-9358-1A9BDA92EBED}" srcOrd="5" destOrd="0" presId="urn:microsoft.com/office/officeart/2005/8/layout/default"/>
    <dgm:cxn modelId="{FD3DDDE1-F8F0-4A9D-BCF3-38C3D2018C83}" type="presParOf" srcId="{0CB0CC72-4640-4717-986D-DC8A0D7F498D}" destId="{28AA71D7-8CDB-4807-8B5C-F152A1C4E92D}" srcOrd="6" destOrd="0" presId="urn:microsoft.com/office/officeart/2005/8/layout/default"/>
    <dgm:cxn modelId="{EF4C9C59-B9A4-4018-9791-C5B8C5FFBEBF}" type="presParOf" srcId="{0CB0CC72-4640-4717-986D-DC8A0D7F498D}" destId="{2C9B75E8-7138-48D7-8197-37987BD208DE}" srcOrd="7" destOrd="0" presId="urn:microsoft.com/office/officeart/2005/8/layout/default"/>
    <dgm:cxn modelId="{F8B1D39A-9DA8-4A09-95E7-3A3ECC5FFDC7}" type="presParOf" srcId="{0CB0CC72-4640-4717-986D-DC8A0D7F498D}" destId="{642E84EB-91D7-4342-A68D-BA9A15C8AFB1}" srcOrd="8" destOrd="0" presId="urn:microsoft.com/office/officeart/2005/8/layout/default"/>
    <dgm:cxn modelId="{43D21941-FCC0-46C0-926A-5F654EF67D4C}" type="presParOf" srcId="{0CB0CC72-4640-4717-986D-DC8A0D7F498D}" destId="{13CF2AAF-6D94-42C1-9032-EDE1B80ACA59}" srcOrd="9" destOrd="0" presId="urn:microsoft.com/office/officeart/2005/8/layout/default"/>
    <dgm:cxn modelId="{339BF584-28FD-4244-B3F8-95A21CDB9944}" type="presParOf" srcId="{0CB0CC72-4640-4717-986D-DC8A0D7F498D}" destId="{D69D18CC-B09B-4EA1-A030-071A8A690A40}" srcOrd="10" destOrd="0" presId="urn:microsoft.com/office/officeart/2005/8/layout/default"/>
    <dgm:cxn modelId="{DBE0C995-5C96-4307-A1A9-73CDA2267FE9}" type="presParOf" srcId="{0CB0CC72-4640-4717-986D-DC8A0D7F498D}" destId="{92F2C6EE-6683-459C-B478-056B80415E98}" srcOrd="11" destOrd="0" presId="urn:microsoft.com/office/officeart/2005/8/layout/default"/>
    <dgm:cxn modelId="{E9745792-E94F-4D5A-A8DB-3EDCCA29C404}" type="presParOf" srcId="{0CB0CC72-4640-4717-986D-DC8A0D7F498D}" destId="{EE4758FB-F403-445C-97D5-940576DB648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21F30-F166-4D09-84FF-5CE9932B76B6}">
      <dsp:nvSpPr>
        <dsp:cNvPr id="0" name=""/>
        <dsp:cNvSpPr/>
      </dsp:nvSpPr>
      <dsp:spPr>
        <a:xfrm>
          <a:off x="0" y="316898"/>
          <a:ext cx="6589109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1388" tIns="395732" rIns="51138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Paper reports mailed/faxed to state  (pre-2007)</a:t>
          </a:r>
        </a:p>
      </dsp:txBody>
      <dsp:txXfrm>
        <a:off x="0" y="316898"/>
        <a:ext cx="6589109" cy="807975"/>
      </dsp:txXfrm>
    </dsp:sp>
    <dsp:sp modelId="{44D48E75-C328-4416-B0A6-7371C000CCD2}">
      <dsp:nvSpPr>
        <dsp:cNvPr id="0" name=""/>
        <dsp:cNvSpPr/>
      </dsp:nvSpPr>
      <dsp:spPr>
        <a:xfrm>
          <a:off x="329455" y="36458"/>
          <a:ext cx="461237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337" tIns="0" rIns="17433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Health Services Information System (HSIS</a:t>
          </a:r>
          <a:r>
            <a:rPr lang="en-US" sz="1900" b="1" kern="1200"/>
            <a:t>)</a:t>
          </a:r>
          <a:endParaRPr lang="en-US" sz="1900" kern="1200"/>
        </a:p>
      </dsp:txBody>
      <dsp:txXfrm>
        <a:off x="356835" y="63838"/>
        <a:ext cx="4557616" cy="506120"/>
      </dsp:txXfrm>
    </dsp:sp>
    <dsp:sp modelId="{10055DE8-C8A2-4FB9-82BD-22FE13398235}">
      <dsp:nvSpPr>
        <dsp:cNvPr id="0" name=""/>
        <dsp:cNvSpPr/>
      </dsp:nvSpPr>
      <dsp:spPr>
        <a:xfrm>
          <a:off x="0" y="1507914"/>
          <a:ext cx="6589109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1388" tIns="395732" rIns="51138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Billing and Clinical Services Electronic Health Record system (2007-2018)</a:t>
          </a:r>
        </a:p>
      </dsp:txBody>
      <dsp:txXfrm>
        <a:off x="0" y="1507914"/>
        <a:ext cx="6589109" cy="1077300"/>
      </dsp:txXfrm>
    </dsp:sp>
    <dsp:sp modelId="{8071E545-8F5F-4593-9895-D7EE182C16A2}">
      <dsp:nvSpPr>
        <dsp:cNvPr id="0" name=""/>
        <dsp:cNvSpPr/>
      </dsp:nvSpPr>
      <dsp:spPr>
        <a:xfrm>
          <a:off x="329455" y="1227474"/>
          <a:ext cx="461237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337" tIns="0" rIns="17433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Health Information System (HIS)</a:t>
          </a:r>
        </a:p>
      </dsp:txBody>
      <dsp:txXfrm>
        <a:off x="356835" y="1254854"/>
        <a:ext cx="4557616" cy="506120"/>
      </dsp:txXfrm>
    </dsp:sp>
    <dsp:sp modelId="{C9D418D5-C78E-4DE7-9814-0734B84092C5}">
      <dsp:nvSpPr>
        <dsp:cNvPr id="0" name=""/>
        <dsp:cNvSpPr/>
      </dsp:nvSpPr>
      <dsp:spPr>
        <a:xfrm>
          <a:off x="0" y="2968254"/>
          <a:ext cx="6589109" cy="1346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1388" tIns="395732" rIns="51138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Data collection system for clinical cervices supported by DPH programs to satisfy state &amp; federal reporting requirements (2018 to present)</a:t>
          </a:r>
        </a:p>
      </dsp:txBody>
      <dsp:txXfrm>
        <a:off x="0" y="2968254"/>
        <a:ext cx="6589109" cy="1346625"/>
      </dsp:txXfrm>
    </dsp:sp>
    <dsp:sp modelId="{793995E6-9833-48CC-B317-E5FA57D7E081}">
      <dsp:nvSpPr>
        <dsp:cNvPr id="0" name=""/>
        <dsp:cNvSpPr/>
      </dsp:nvSpPr>
      <dsp:spPr>
        <a:xfrm>
          <a:off x="329455" y="2687814"/>
          <a:ext cx="461237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337" tIns="0" rIns="174337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Health Services Analysis (HSA) </a:t>
          </a:r>
        </a:p>
      </dsp:txBody>
      <dsp:txXfrm>
        <a:off x="356835" y="2715194"/>
        <a:ext cx="4557616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E738A-D0EA-46AF-9863-E2740D62A9DB}">
      <dsp:nvSpPr>
        <dsp:cNvPr id="0" name=""/>
        <dsp:cNvSpPr/>
      </dsp:nvSpPr>
      <dsp:spPr>
        <a:xfrm>
          <a:off x="228741" y="298510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95E8B-D9D4-40D2-A631-BCA71FCDDB8C}">
      <dsp:nvSpPr>
        <dsp:cNvPr id="0" name=""/>
        <dsp:cNvSpPr/>
      </dsp:nvSpPr>
      <dsp:spPr>
        <a:xfrm>
          <a:off x="542343" y="61882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CC79D-BE38-4F9B-8839-3A274632D868}">
      <dsp:nvSpPr>
        <dsp:cNvPr id="0" name=""/>
        <dsp:cNvSpPr/>
      </dsp:nvSpPr>
      <dsp:spPr>
        <a:xfrm>
          <a:off x="1938371" y="50568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Update Record Layouts</a:t>
          </a:r>
          <a:r>
            <a:rPr lang="en-US" sz="2000" kern="1200" dirty="0"/>
            <a:t> – Work with DPH Program Managers to identify federal reporting requirements and consider new requests or data elements that need to be retired</a:t>
          </a:r>
        </a:p>
      </dsp:txBody>
      <dsp:txXfrm>
        <a:off x="1938371" y="505680"/>
        <a:ext cx="3233964" cy="1371985"/>
      </dsp:txXfrm>
    </dsp:sp>
    <dsp:sp modelId="{94271CE3-F2CD-4138-9D50-E724128E1EA9}">
      <dsp:nvSpPr>
        <dsp:cNvPr id="0" name=""/>
        <dsp:cNvSpPr/>
      </dsp:nvSpPr>
      <dsp:spPr>
        <a:xfrm>
          <a:off x="255402" y="2360700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32118-9AA8-44EF-8E07-569405558A12}">
      <dsp:nvSpPr>
        <dsp:cNvPr id="0" name=""/>
        <dsp:cNvSpPr/>
      </dsp:nvSpPr>
      <dsp:spPr>
        <a:xfrm>
          <a:off x="510054" y="268089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2C743-AF06-47B7-8950-F90F936DEAAA}">
      <dsp:nvSpPr>
        <dsp:cNvPr id="0" name=""/>
        <dsp:cNvSpPr/>
      </dsp:nvSpPr>
      <dsp:spPr>
        <a:xfrm>
          <a:off x="1978905" y="2495415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Update Vendors</a:t>
          </a:r>
          <a:r>
            <a:rPr lang="en-US" sz="2000" kern="1200" dirty="0"/>
            <a:t> – Assist the local health department’s vendor with understanding changes to reporting requirements </a:t>
          </a:r>
        </a:p>
      </dsp:txBody>
      <dsp:txXfrm>
        <a:off x="1978905" y="2495415"/>
        <a:ext cx="3233964" cy="1371985"/>
      </dsp:txXfrm>
    </dsp:sp>
    <dsp:sp modelId="{51241D74-4364-4B8C-A057-89292B4D2D73}">
      <dsp:nvSpPr>
        <dsp:cNvPr id="0" name=""/>
        <dsp:cNvSpPr/>
      </dsp:nvSpPr>
      <dsp:spPr>
        <a:xfrm>
          <a:off x="5628668" y="362736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45B32-CC6E-49B0-84EB-B01484CCD13B}">
      <dsp:nvSpPr>
        <dsp:cNvPr id="0" name=""/>
        <dsp:cNvSpPr/>
      </dsp:nvSpPr>
      <dsp:spPr>
        <a:xfrm>
          <a:off x="5982083" y="716166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0D6EE-B1CD-4A73-A6D8-1B6E102B3C45}">
      <dsp:nvSpPr>
        <dsp:cNvPr id="0" name=""/>
        <dsp:cNvSpPr/>
      </dsp:nvSpPr>
      <dsp:spPr>
        <a:xfrm>
          <a:off x="7238645" y="531847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Update County User</a:t>
          </a:r>
          <a:r>
            <a:rPr lang="en-US" sz="2000" kern="1200" dirty="0"/>
            <a:t> – Inform local health department users about reporting changes through DPH program managers, consultants, and consultations with HAS technical support </a:t>
          </a:r>
        </a:p>
      </dsp:txBody>
      <dsp:txXfrm>
        <a:off x="7238645" y="531847"/>
        <a:ext cx="3233964" cy="1371985"/>
      </dsp:txXfrm>
    </dsp:sp>
    <dsp:sp modelId="{7AC8CFE6-B0B4-4771-8DD7-AE5AB3E0D869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301AD5-3051-40FB-8C5D-92C11B4712DE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07EA7-A4DA-4849-86D3-830B4EC9C7E1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Crush SFTP access</a:t>
          </a:r>
          <a:r>
            <a:rPr lang="en-US" sz="2000" kern="1200" dirty="0"/>
            <a:t> – Approve Crush Secure File Transfer Protocol (SFTP) access to local health department users</a:t>
          </a:r>
        </a:p>
      </dsp:txBody>
      <dsp:txXfrm>
        <a:off x="7411643" y="2452790"/>
        <a:ext cx="3233964" cy="1371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8A45E-8FC1-4C58-B0FB-5850E4DE7E91}">
      <dsp:nvSpPr>
        <dsp:cNvPr id="0" name=""/>
        <dsp:cNvSpPr/>
      </dsp:nvSpPr>
      <dsp:spPr>
        <a:xfrm>
          <a:off x="3201" y="4454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Quarterly/Annual Report</a:t>
          </a:r>
        </a:p>
      </dsp:txBody>
      <dsp:txXfrm>
        <a:off x="3201" y="445489"/>
        <a:ext cx="2539866" cy="1523919"/>
      </dsp:txXfrm>
    </dsp:sp>
    <dsp:sp modelId="{C9F3E788-D0AB-44EC-A6FF-360D4A235284}">
      <dsp:nvSpPr>
        <dsp:cNvPr id="0" name=""/>
        <dsp:cNvSpPr/>
      </dsp:nvSpPr>
      <dsp:spPr>
        <a:xfrm>
          <a:off x="2797054" y="445489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Insurance Summary</a:t>
          </a:r>
        </a:p>
      </dsp:txBody>
      <dsp:txXfrm>
        <a:off x="2797054" y="445489"/>
        <a:ext cx="2539866" cy="1523919"/>
      </dsp:txXfrm>
    </dsp:sp>
    <dsp:sp modelId="{4EE49497-A397-403F-BC09-1A4190BD4E67}">
      <dsp:nvSpPr>
        <dsp:cNvPr id="0" name=""/>
        <dsp:cNvSpPr/>
      </dsp:nvSpPr>
      <dsp:spPr>
        <a:xfrm>
          <a:off x="5590907" y="445489"/>
          <a:ext cx="2539866" cy="15239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Patient Detail Report</a:t>
          </a:r>
        </a:p>
      </dsp:txBody>
      <dsp:txXfrm>
        <a:off x="5590907" y="445489"/>
        <a:ext cx="2539866" cy="1523919"/>
      </dsp:txXfrm>
    </dsp:sp>
    <dsp:sp modelId="{28AA71D7-8CDB-4807-8B5C-F152A1C4E92D}">
      <dsp:nvSpPr>
        <dsp:cNvPr id="0" name=""/>
        <dsp:cNvSpPr/>
      </dsp:nvSpPr>
      <dsp:spPr>
        <a:xfrm>
          <a:off x="8384760" y="445489"/>
          <a:ext cx="2539866" cy="1523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Program Reports</a:t>
          </a:r>
        </a:p>
      </dsp:txBody>
      <dsp:txXfrm>
        <a:off x="8384760" y="445489"/>
        <a:ext cx="2539866" cy="1523919"/>
      </dsp:txXfrm>
    </dsp:sp>
    <dsp:sp modelId="{642E84EB-91D7-4342-A68D-BA9A15C8AFB1}">
      <dsp:nvSpPr>
        <dsp:cNvPr id="0" name=""/>
        <dsp:cNvSpPr/>
      </dsp:nvSpPr>
      <dsp:spPr>
        <a:xfrm>
          <a:off x="1400128" y="2223395"/>
          <a:ext cx="2539866" cy="15239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Missing Data by agency</a:t>
          </a:r>
        </a:p>
      </dsp:txBody>
      <dsp:txXfrm>
        <a:off x="1400128" y="2223395"/>
        <a:ext cx="2539866" cy="1523919"/>
      </dsp:txXfrm>
    </dsp:sp>
    <dsp:sp modelId="{D69D18CC-B09B-4EA1-A030-071A8A690A40}">
      <dsp:nvSpPr>
        <dsp:cNvPr id="0" name=""/>
        <dsp:cNvSpPr/>
      </dsp:nvSpPr>
      <dsp:spPr>
        <a:xfrm>
          <a:off x="4193981" y="2223395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Files to Process</a:t>
          </a:r>
        </a:p>
      </dsp:txBody>
      <dsp:txXfrm>
        <a:off x="4193981" y="2223395"/>
        <a:ext cx="2539866" cy="1523919"/>
      </dsp:txXfrm>
    </dsp:sp>
    <dsp:sp modelId="{EE4758FB-F403-445C-97D5-940576DB6481}">
      <dsp:nvSpPr>
        <dsp:cNvPr id="0" name=""/>
        <dsp:cNvSpPr/>
      </dsp:nvSpPr>
      <dsp:spPr>
        <a:xfrm>
          <a:off x="6987834" y="2223395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Provider report</a:t>
          </a:r>
        </a:p>
      </dsp:txBody>
      <dsp:txXfrm>
        <a:off x="6987834" y="2223395"/>
        <a:ext cx="2539866" cy="152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1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7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F573F-0F00-3C56-00DB-FD6A1835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54F50-A25C-771E-33D1-78FF3FB56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6EA45-6B5F-5084-64B4-C10EB2592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D6987-17B8-D290-DBA3-09218FC2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4259E-705A-FD5C-363A-0618FE916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6233-0992-5986-ED2E-8CADEC02A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25C2D-0648-601B-A843-8B0C07D1C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22282-6E2B-E2D9-F234-DC999E87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BF171-DEF8-6689-30D3-093AC9EE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15C7A-721F-D58F-2914-59828106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44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10EA-B643-D68E-F639-E5DDD50F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49436-238F-C2E6-8C34-057BBA0F8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4A1D5-433E-F5EC-63C0-2147E6A6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6C112-F056-65A3-D24E-3A9DEBB2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A7A3-404A-79C5-665E-647CEA43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4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61E3-0D4F-DDF6-3314-A0001ECB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44F3-566E-CDB6-96C8-271C9D3F7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D1D20-1BEB-059E-37BD-F57FDFCBB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6FA29-2186-CFDE-D737-1BD1D884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3F45C-1D17-42C8-8EF9-09E6622C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38B2E-851C-C559-CA81-B4FD4C79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93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DE008-9D9D-4DAE-F080-194AD59B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7DFC3-4E1F-0682-60C4-8E3247D6F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6C20F-33E8-98ED-9AF5-E0617E429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6B178-3BCB-DF8B-EFAF-0AA3F11F2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05678-4602-5320-4B66-E57D3BE37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05BB2E-6C69-2A4A-973B-E78D328E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6D56FD-1D07-8088-580C-2C5A40F5B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956AC-AC2F-648C-EDDB-1E5B94A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57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6626-76BB-7CE3-A7BA-8AFE1404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EEB99-6EEF-FF97-4430-60A148EF8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98486B-8612-7763-D2A1-CE7FE03F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B43FE-74E3-C154-EA37-38333AAE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77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4CBEE4-6548-2BB5-48B3-D6A0254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D3C14-A82C-D59F-FCC3-72A72EE0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0D9BD-E60A-3BE8-80E0-BB8C7B12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58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9848-A733-015D-8A85-31523F0A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AFCE-4980-E4D4-B6E8-C034CFCE3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61401-03C0-9A0A-3A39-FDCB5B5A2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711FE-14FA-755B-AC70-75CF29EA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032C2-CAEF-CD95-3EC9-BC5ABE48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1E92-99F2-CD87-C857-73ED55A6A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71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9377-35C8-2905-5132-96D63A3AA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A2A32B-7084-A266-F0DF-67A04837D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B8C77-5BD5-F441-AD4B-2810EFDE8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2F48C-F432-760B-3981-BBAD45D7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CBD75-0CED-C429-A0A0-C41F1561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F6CF6-0155-2A13-07EE-446BE602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83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BFAC-A5CA-0002-45C0-9C6701BA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4E873-2AB4-2D91-433E-E88D221FE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9A952-AE8F-9BA1-D3F5-9E0212DC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A036C-DA49-557C-334B-3BD6297B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A3AAB-4AF4-8CC5-490A-AED5DC2E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99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C2215C-C4D3-30A7-94F6-F6A66EA26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8EC26-F991-85AB-4313-7CE067230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8243A-5F0F-6FB2-A961-184AD41D1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4CD1-D291-AEC1-C16C-BE69F6D4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A0EC5-27AF-A727-40F5-AC4DD003A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9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8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8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9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5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D92D9-4156-4C3B-A16B-13362F0BF89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42E8-B6F3-41F1-AA8B-986E8FA31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7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960480-0206-2AC6-8D80-E1CF49DF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178BE-9AD3-5611-EEE7-97B797B14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52695-FCE6-8F57-0CE8-1C6D31505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D964-E576-4476-9D8E-0E9FAF06616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FF45-345F-6920-4398-966CD1FC2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66CC6-408A-E875-8EE2-95B67773D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E186-98AF-4DE1-963F-28D6AFAB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0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ofaq.org/posts/2019/06/whats-needed-for-high-speed-networking-and-computer-pow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dail@dhhs.nc.gov" TargetMode="External"/><Relationship Id="rId2" Type="http://schemas.openxmlformats.org/officeDocument/2006/relationships/hyperlink" Target="mailto:Julie.walker@dhhs.nc.gov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Eric.Lai@dhhs.nc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chs.dph.ncdhhs.gov/units/ldas/lhdhsa.htm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pxhere.com/en/photo/157033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2441C5-4040-98F5-0F58-1325B833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 fontScale="90000"/>
          </a:bodyPr>
          <a:lstStyle/>
          <a:p>
            <a:pPr algn="r"/>
            <a:r>
              <a:rPr lang="en-US" sz="6600" b="1" dirty="0">
                <a:latin typeface="+mn-lt"/>
                <a:cs typeface="Vani" panose="020B0502040204020203" pitchFamily="18" charset="0"/>
              </a:rPr>
              <a:t>Health Services Analysis</a:t>
            </a:r>
            <a:br>
              <a:rPr lang="en-US" sz="6600" dirty="0"/>
            </a:br>
            <a:endParaRPr lang="en-US" sz="66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6088-CDCC-46B2-99E7-3D97D8E0D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110" y="942553"/>
            <a:ext cx="4702848" cy="190395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A data system supporting DPH programs to collect data from LHD EHRs to satisfy state and federal reporting requirements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183CD5-F6F4-4F76-0CE6-4ACFF9117359}"/>
              </a:ext>
            </a:extLst>
          </p:cNvPr>
          <p:cNvSpPr txBox="1"/>
          <p:nvPr/>
        </p:nvSpPr>
        <p:spPr>
          <a:xfrm>
            <a:off x="8576720" y="2307255"/>
            <a:ext cx="28223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Kathy Dail</a:t>
            </a:r>
          </a:p>
          <a:p>
            <a:pPr algn="r"/>
            <a:r>
              <a:rPr lang="en-US" sz="1600" i="1" dirty="0"/>
              <a:t>Local Data and Analysis Branch</a:t>
            </a:r>
          </a:p>
          <a:p>
            <a:pPr algn="r"/>
            <a:r>
              <a:rPr lang="en-US" sz="1600" i="1" dirty="0"/>
              <a:t>DHHS/DPH/LCAS</a:t>
            </a:r>
          </a:p>
          <a:p>
            <a:pPr algn="r"/>
            <a:r>
              <a:rPr lang="en-US" sz="1600" i="1" dirty="0"/>
              <a:t>November 2024</a:t>
            </a:r>
          </a:p>
        </p:txBody>
      </p:sp>
      <p:pic>
        <p:nvPicPr>
          <p:cNvPr id="5" name="Picture 4" descr="A room with many computer servers&#10;&#10;Description automatically generated">
            <a:extLst>
              <a:ext uri="{FF2B5EF4-FFF2-40B4-BE49-F238E27FC236}">
                <a16:creationId xmlns:a16="http://schemas.microsoft.com/office/drawing/2014/main" id="{B7485140-9403-C047-E137-C4A34C9643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18" b="-3"/>
          <a:stretch/>
        </p:blipFill>
        <p:spPr>
          <a:xfrm>
            <a:off x="5266238" y="3009798"/>
            <a:ext cx="3680591" cy="252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76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22CAA0F8-A06B-1E6E-0D61-08E377DDF6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357" r="6099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09241-6EA4-7658-0DBC-E7E61660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US" dirty="0"/>
              <a:t>Remember: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952F5DF-0ABA-29EF-B1A2-8949CF3EE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HSA is </a:t>
            </a:r>
            <a:r>
              <a:rPr lang="en-US" sz="2400" u="sng" dirty="0"/>
              <a:t>not</a:t>
            </a:r>
            <a:r>
              <a:rPr lang="en-US" sz="2400" dirty="0"/>
              <a:t> an EHR.</a:t>
            </a:r>
          </a:p>
          <a:p>
            <a:r>
              <a:rPr lang="en-US" sz="2400" dirty="0"/>
              <a:t>HSA receives data files that the LHD vendor creates.</a:t>
            </a:r>
          </a:p>
          <a:p>
            <a:r>
              <a:rPr lang="en-US" sz="2400" dirty="0"/>
              <a:t>Vendors KNOW the requirements.</a:t>
            </a:r>
          </a:p>
          <a:p>
            <a:r>
              <a:rPr lang="en-US" sz="2400" dirty="0"/>
              <a:t>Vendors test their extract with HSA support before generating live files.</a:t>
            </a:r>
          </a:p>
          <a:p>
            <a:r>
              <a:rPr lang="en-US" sz="2400" dirty="0"/>
              <a:t>LHD staff are notified when files are processed. </a:t>
            </a:r>
          </a:p>
          <a:p>
            <a:r>
              <a:rPr lang="en-US" sz="2400" dirty="0"/>
              <a:t>LHD staff receive an email that there are files with errors that need to be reviewed.</a:t>
            </a:r>
          </a:p>
          <a:p>
            <a:r>
              <a:rPr lang="en-US" sz="2400" dirty="0"/>
              <a:t>If errors are detected, the LHD staff must correct the errors or that data will never be captured.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336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A046C-5949-C53A-E6B4-76493AFA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Questions/Comments/Discussion</a:t>
            </a:r>
            <a:b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b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b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Julie Walker – 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  <a:hlinkClick r:id="rId2"/>
              </a:rPr>
              <a:t>Julie.walker@dhhs.nc.gov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Kathy Dail – 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  <a:hlinkClick r:id="rId3"/>
              </a:rPr>
              <a:t>Kathy.dail@dhhs.nc.gov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Eric Lai – 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  <a:hlinkClick r:id="rId4"/>
              </a:rPr>
              <a:t>Eric.Lai@dhhs.nc.gov</a:t>
            </a:r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 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593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859266-3B54-A5EF-D1A3-135A6921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What we will cover today…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71729B7-B98C-6CDF-F0A2-BAF26DB52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7"/>
          <a:stretch/>
        </p:blipFill>
        <p:spPr>
          <a:xfrm>
            <a:off x="198611" y="1924820"/>
            <a:ext cx="2955551" cy="41928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A5FA46-D8DE-0F10-D645-429EA9E6FEA5}"/>
              </a:ext>
            </a:extLst>
          </p:cNvPr>
          <p:cNvSpPr txBox="1"/>
          <p:nvPr/>
        </p:nvSpPr>
        <p:spPr>
          <a:xfrm>
            <a:off x="4625455" y="2975028"/>
            <a:ext cx="670953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0028" indent="-220028" defTabSz="35204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Short, Short, Short Background about HSA</a:t>
            </a:r>
          </a:p>
          <a:p>
            <a:pPr marL="220028" indent="-220028" defTabSz="35204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Respond to Your Questions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F5DC189-FBFE-840D-345E-5BF9AE489E16}"/>
              </a:ext>
            </a:extLst>
          </p:cNvPr>
          <p:cNvSpPr/>
          <p:nvPr/>
        </p:nvSpPr>
        <p:spPr>
          <a:xfrm rot="10800000">
            <a:off x="2800972" y="3260923"/>
            <a:ext cx="1410809" cy="3361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06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349B86-5344-A40F-9644-7A04490D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b="1" dirty="0"/>
              <a:t>HSA: A Legacy System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6" name="Content Placeholder 2">
            <a:extLst>
              <a:ext uri="{FF2B5EF4-FFF2-40B4-BE49-F238E27FC236}">
                <a16:creationId xmlns:a16="http://schemas.microsoft.com/office/drawing/2014/main" id="{8983EE61-ACB9-3DB9-4AAE-4EBF11CBF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437517"/>
              </p:ext>
            </p:extLst>
          </p:nvPr>
        </p:nvGraphicFramePr>
        <p:xfrm>
          <a:off x="219075" y="1825625"/>
          <a:ext cx="658910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Oval 3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6" descr="Open Folder">
            <a:extLst>
              <a:ext uri="{FF2B5EF4-FFF2-40B4-BE49-F238E27FC236}">
                <a16:creationId xmlns:a16="http://schemas.microsoft.com/office/drawing/2014/main" id="{370980F7-A36D-147E-AA5E-E0027BE931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9" name="Freeform: Shape 3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3EAC5C8-9908-8BF1-476C-DDD1679B3B13}"/>
              </a:ext>
            </a:extLst>
          </p:cNvPr>
          <p:cNvSpPr/>
          <p:nvPr/>
        </p:nvSpPr>
        <p:spPr>
          <a:xfrm>
            <a:off x="222643" y="2425608"/>
            <a:ext cx="484632" cy="6736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929DCA1-95D8-48F2-3F1D-2CA64AE946DD}"/>
              </a:ext>
            </a:extLst>
          </p:cNvPr>
          <p:cNvSpPr/>
          <p:nvPr/>
        </p:nvSpPr>
        <p:spPr>
          <a:xfrm>
            <a:off x="272750" y="3829120"/>
            <a:ext cx="484632" cy="6736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8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FF73DE-ED0E-0402-F291-AB1BB8967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6" y="720436"/>
            <a:ext cx="11210925" cy="1043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is HSA?  The Technical Answer</a:t>
            </a:r>
            <a:b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9A00B8-1DE1-B713-5F9F-7F30055E6F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319" y="1675227"/>
            <a:ext cx="7643361" cy="43941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A93A22-933A-3B56-0D96-DD21CDEDD33E}"/>
              </a:ext>
            </a:extLst>
          </p:cNvPr>
          <p:cNvSpPr txBox="1"/>
          <p:nvPr/>
        </p:nvSpPr>
        <p:spPr>
          <a:xfrm>
            <a:off x="490536" y="6391564"/>
            <a:ext cx="4598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Description courtesy of Bruce Nawrocki , SAS Developer LHD-HAS 2023</a:t>
            </a:r>
          </a:p>
        </p:txBody>
      </p:sp>
    </p:spTree>
    <p:extLst>
      <p:ext uri="{BB962C8B-B14F-4D97-AF65-F5344CB8AC3E}">
        <p14:creationId xmlns:p14="http://schemas.microsoft.com/office/powerpoint/2010/main" val="9813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966A1-4C2A-8531-074E-B79AC4675816}"/>
              </a:ext>
            </a:extLst>
          </p:cNvPr>
          <p:cNvSpPr txBox="1"/>
          <p:nvPr/>
        </p:nvSpPr>
        <p:spPr>
          <a:xfrm>
            <a:off x="228600" y="809625"/>
            <a:ext cx="22359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HSA staff work with the EHR vendors serving local health departments.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HSA surveys health directors twice annually for changes to their EHR/Dental software vendors.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Updated vendor maps are posted on the LHD-HSA website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https://schs.dph.ncdhhs.gov/units/ldas/lhdhsa.htm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505E86-8ED0-2D95-7F7B-8A11558FE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101" y="1426578"/>
            <a:ext cx="4315318" cy="33266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D54D67-4BE8-2F56-199E-AB910E134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6042" y="1478823"/>
            <a:ext cx="4215309" cy="322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8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DDF921-C095-AC7B-BD5F-9C8F1BAC0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b="1"/>
              <a:t>Semi-Annual, Three Question Survey</a:t>
            </a:r>
            <a:br>
              <a:rPr lang="en-US" sz="4200" b="1"/>
            </a:br>
            <a:r>
              <a:rPr lang="en-US" sz="4200" b="1"/>
              <a:t>(July &amp; January)</a:t>
            </a:r>
          </a:p>
        </p:txBody>
      </p:sp>
      <p:sp>
        <p:nvSpPr>
          <p:cNvPr id="5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4F0ECE-681C-80E5-558A-D414974A4241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228600" defTabSz="9144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What is your current EMR?/Dental Software Vendor?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Have you changed vendors in the last 6 months?</a:t>
            </a:r>
          </a:p>
          <a:p>
            <a:pPr marL="800100" lvl="2" indent="-228600" defTabSz="9144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If yes, who are your current vendors?</a:t>
            </a:r>
          </a:p>
          <a:p>
            <a:pPr marL="342900" marR="0" lvl="0" indent="-228600" defTabSz="9144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What vendor do you use for the following?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Medical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Dental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Behavioral Health</a:t>
            </a:r>
          </a:p>
          <a:p>
            <a:pPr marL="800100" lvl="1" indent="-228600" defTabSz="9144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kumimoji="0" lang="en-US" b="0" i="0" u="none" strike="noStrike" cap="none" spc="0" normalizeH="0" noProof="0" dirty="0">
                <a:ln>
                  <a:noFill/>
                </a:ln>
                <a:effectLst/>
                <a:uLnTx/>
                <a:uFillTx/>
              </a:rPr>
              <a:t>Other </a:t>
            </a:r>
          </a:p>
        </p:txBody>
      </p:sp>
      <p:pic>
        <p:nvPicPr>
          <p:cNvPr id="10" name="Picture 9" descr="A computer with a paper on it&#10;&#10;Description automatically generated">
            <a:extLst>
              <a:ext uri="{FF2B5EF4-FFF2-40B4-BE49-F238E27FC236}">
                <a16:creationId xmlns:a16="http://schemas.microsoft.com/office/drawing/2014/main" id="{81CAC4FC-D9A2-9EB3-6688-C61D1CA92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7046" r="15021" b="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02190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2F39C-A4DD-1DBB-7D54-6433A98E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Responsibilities of DPH HSA Technical Support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BE0EA674-0C04-83D5-0BF6-19A6D060A9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37860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492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A6F08E-9D1A-25ED-D5F4-0E8139A7F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3F3F3F"/>
                </a:solidFill>
              </a:rPr>
              <a:t>HSA Data: Encounters, Services by DPH Clinical Program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DC9C8EE-B159-F756-2D64-856E3FD2E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en-US" sz="2000"/>
              <a:t># of client visits to a DPH clinical program</a:t>
            </a:r>
          </a:p>
          <a:p>
            <a:r>
              <a:rPr lang="en-US" sz="2000"/>
              <a:t># of unduplicated (unique) clients seen by DPH clinical program</a:t>
            </a:r>
          </a:p>
          <a:p>
            <a:r>
              <a:rPr lang="en-US" sz="2000"/>
              <a:t># of unduplicated (unique) clients seen in all DPH clinical programs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8747E-05FF-4BD2-3F8F-6B89D2E42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r>
              <a:rPr lang="en-US" sz="2000"/>
              <a:t>Frequency counts of service codes by DPH Clinical Program</a:t>
            </a:r>
          </a:p>
        </p:txBody>
      </p:sp>
    </p:spTree>
    <p:extLst>
      <p:ext uri="{BB962C8B-B14F-4D97-AF65-F5344CB8AC3E}">
        <p14:creationId xmlns:p14="http://schemas.microsoft.com/office/powerpoint/2010/main" val="1786854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6B028-29CD-D556-22AF-04A172B3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HSA Reporting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1C463D-CDAE-B3F9-DF89-72B8433FF6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76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2462</TotalTime>
  <Words>542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Health Services Analysis </vt:lpstr>
      <vt:lpstr>What we will cover today…</vt:lpstr>
      <vt:lpstr>HSA: A Legacy System</vt:lpstr>
      <vt:lpstr>What is HSA?  The Technical Answer </vt:lpstr>
      <vt:lpstr>PowerPoint Presentation</vt:lpstr>
      <vt:lpstr>Semi-Annual, Three Question Survey (July &amp; January)</vt:lpstr>
      <vt:lpstr>Responsibilities of DPH HSA Technical Support</vt:lpstr>
      <vt:lpstr>HSA Data: Encounters, Services by DPH Clinical Program</vt:lpstr>
      <vt:lpstr>HSA Reporting</vt:lpstr>
      <vt:lpstr>Remember:</vt:lpstr>
      <vt:lpstr>Questions/Comments/Discussion   Julie Walker – Julie.walker@dhhs.nc.gov  Kathy Dail – Kathy.dail@dhhs.nc.gov  Eric Lai – Eric.Lai@dhhs.nc.gov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Health Department Performance Measures &amp; State Reporting Metrics</dc:title>
  <dc:creator>Dail, Kathy</dc:creator>
  <cp:lastModifiedBy>Karen Davis</cp:lastModifiedBy>
  <cp:revision>8</cp:revision>
  <dcterms:created xsi:type="dcterms:W3CDTF">2023-07-15T20:57:52Z</dcterms:created>
  <dcterms:modified xsi:type="dcterms:W3CDTF">2024-11-20T18:14:29Z</dcterms:modified>
</cp:coreProperties>
</file>