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A4AA57-7D4E-4598-B31C-3BE00C687F94}" v="4" dt="2026-04-16T17:18:45.9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EB938-8C66-173F-4E28-51F969EEA2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327F65-9A9E-267D-4CDE-63FFF7F102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08845-BDB4-3145-96E7-78E8A0D63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E708-5B3F-4CA6-8A4F-27E34074E059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41080-EA9F-8205-B990-CD62E223F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A04326-A2F6-3989-8A3D-A2714EAE7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28D1-3EAC-4197-BAA5-586D116DB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377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C250E-B016-7C97-C410-C7E08D66C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EC6E13-1F98-A4C2-DADF-E0E278C07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8D0EBE-D35B-BF5C-50BB-F5E65DE33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E708-5B3F-4CA6-8A4F-27E34074E059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EA5CC-C542-DE1C-ECCA-1AC864540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8D2837-7405-0F59-E853-5C3B7B988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28D1-3EAC-4197-BAA5-586D116DB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95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94E949-D30D-2FC4-B09B-7C22B9F63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7197F8-ABD1-9D25-67AD-65326E8E5D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56CB8E-E863-30A8-8C10-DBF1F4E5E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E708-5B3F-4CA6-8A4F-27E34074E059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4F4B9B-C78B-8C12-1910-9C46E3533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BF7E2-1037-2768-9B10-015E307A4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28D1-3EAC-4197-BAA5-586D116DB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048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187DC-C983-F7E4-23C9-511D0C21F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BAFE4-53D6-010F-11B7-FC97066AE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320A7-E84C-539C-7491-31018B83C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E708-5B3F-4CA6-8A4F-27E34074E059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135514-64E4-87ED-0CE1-816A57B3C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CE2543-9698-2896-74F8-AEE4AD182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28D1-3EAC-4197-BAA5-586D116DB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497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0C8E3-6AB8-3C31-4460-7FE803B6A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D31AC-E97D-8290-7640-84E7A2731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D131B4-A59B-7106-5EC5-7B6512EAB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E708-5B3F-4CA6-8A4F-27E34074E059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330327-5B07-9F1B-22FD-1D090651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6168E-10BB-22C1-C115-B26203664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28D1-3EAC-4197-BAA5-586D116DB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329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281CF-C0E7-00ED-9790-B681795BB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E7B43-4608-0BAD-CC35-F464F6B190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DD7C8F-2F58-2199-BFDB-55A91C3AAD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87A1C-1A13-36AF-B1BF-9393E7AF0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E708-5B3F-4CA6-8A4F-27E34074E059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BCA0B9-4C0B-CBF2-BFA3-B17EFAAFC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69C8FC-C39B-431A-1FFE-424DD0DD6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28D1-3EAC-4197-BAA5-586D116DB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278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38D6B-8ABE-6A74-7FEE-F9D327C9C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5CCDCD-3B0F-D4E9-D01F-A00A5C0A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525A2-85F3-0734-F018-50FF4008D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6D7A47-A5B0-7716-DE62-3FFA95273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CD93D4-4CF4-1C96-44E3-A9B5597B24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BC8670-0C52-2FD0-3EE2-0F51E236F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E708-5B3F-4CA6-8A4F-27E34074E059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6BD417-913B-263A-4750-B85E60B05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4209C6-00C6-A815-8498-E14DEAFBC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28D1-3EAC-4197-BAA5-586D116DB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857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D9880-B2AF-3B71-3174-E8B949195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86931F-5065-148D-8098-7A70B3DD9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E708-5B3F-4CA6-8A4F-27E34074E059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19F56E-D559-8D1D-14FF-77DAED42B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3AE475-0BE7-4AEA-7E37-FE9A4528C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28D1-3EAC-4197-BAA5-586D116DB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84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E70E4C-EF91-9E92-3D99-5157E32BC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E708-5B3F-4CA6-8A4F-27E34074E059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379CDF-AAD5-1B99-D1C5-34DF421A4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3AD132-D32A-485D-D9B4-625B14503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28D1-3EAC-4197-BAA5-586D116DB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046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456A0-4139-4B23-C60A-71B40E55D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EF08E-5EE9-E722-E3BD-11215CC31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F454C2-EE57-552C-8E63-14165172C4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56CFE-C8F0-51B3-B0D4-2C0FC7FE7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E708-5B3F-4CA6-8A4F-27E34074E059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9024FB-387B-6916-ED92-354FB8B26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5E3BC6-F3D0-E754-E22B-810D5FEF1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28D1-3EAC-4197-BAA5-586D116DB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575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1E8D0-8797-6201-4D0C-C473DB9E2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987806-7A78-B403-0008-14C91DA16D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8047A2-A8B5-6B1B-1615-26775F38DB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565C15-DEB8-AAB1-5331-1250B9A57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E708-5B3F-4CA6-8A4F-27E34074E059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B00D43-C0DD-0AB0-2191-CD944A172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123466-AA4E-1464-B8F9-832B30FB1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28D1-3EAC-4197-BAA5-586D116DB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700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B92411-3AB1-3B4D-BE0D-9640ACA70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AF8F3C-1EA7-3DB4-F229-DCAE9B631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2DD538-3798-8D55-E09A-5AEB581893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3EE708-5B3F-4CA6-8A4F-27E34074E059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5538E-816A-72DA-FE38-6AABFB5A88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F755B-1CFE-1EEC-8E0A-C76BA8A033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BA28D1-3EAC-4197-BAA5-586D116DB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08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A4E37431-20F0-4DD6-84A9-ED2B64494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0AE98B72-66C6-4AB4-AF0D-BA830DE86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07EAFC6-733F-403D-BB4D-05A3A2874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17A36730-4CB0-4F61-AD11-A44C976583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69C79E1-F916-4929-A4F3-DE763D4BF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767334AB-16BD-4EC7-8C6B-4B5171600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B16A6A-1D0B-4992-BC8E-FBAD4F0784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7091" y="891652"/>
            <a:ext cx="5006109" cy="3030724"/>
          </a:xfrm>
        </p:spPr>
        <p:txBody>
          <a:bodyPr anchor="b">
            <a:noAutofit/>
          </a:bodyPr>
          <a:lstStyle/>
          <a:p>
            <a:pPr algn="r"/>
            <a:r>
              <a:rPr lang="en-US" sz="4200" dirty="0">
                <a:solidFill>
                  <a:srgbClr val="FFFFFF"/>
                </a:solidFill>
              </a:rPr>
              <a:t>North</a:t>
            </a:r>
            <a:br>
              <a:rPr lang="en-US" sz="4200" dirty="0">
                <a:solidFill>
                  <a:srgbClr val="FFFFFF"/>
                </a:solidFill>
              </a:rPr>
            </a:br>
            <a:r>
              <a:rPr lang="en-US" sz="4200" dirty="0">
                <a:solidFill>
                  <a:srgbClr val="FFFFFF"/>
                </a:solidFill>
              </a:rPr>
              <a:t>Carolina</a:t>
            </a:r>
            <a:br>
              <a:rPr lang="en-US" sz="4200" dirty="0">
                <a:solidFill>
                  <a:srgbClr val="FFFFFF"/>
                </a:solidFill>
              </a:rPr>
            </a:br>
            <a:r>
              <a:rPr lang="en-US" sz="4200" dirty="0">
                <a:solidFill>
                  <a:srgbClr val="FFFFFF"/>
                </a:solidFill>
              </a:rPr>
              <a:t>Association of</a:t>
            </a:r>
            <a:br>
              <a:rPr lang="en-US" sz="4200" dirty="0">
                <a:solidFill>
                  <a:srgbClr val="FFFFFF"/>
                </a:solidFill>
              </a:rPr>
            </a:br>
            <a:r>
              <a:rPr lang="en-US" sz="4200" dirty="0">
                <a:solidFill>
                  <a:srgbClr val="FFFFFF"/>
                </a:solidFill>
              </a:rPr>
              <a:t>Public Health </a:t>
            </a:r>
            <a:br>
              <a:rPr lang="en-US" sz="4200" dirty="0">
                <a:solidFill>
                  <a:srgbClr val="FFFFFF"/>
                </a:solidFill>
              </a:rPr>
            </a:br>
            <a:r>
              <a:rPr lang="en-US" sz="4200" dirty="0">
                <a:solidFill>
                  <a:srgbClr val="FFFFFF"/>
                </a:solidFill>
              </a:rPr>
              <a:t>Nurse Administrators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BA82AB-9454-BFAB-CD78-D0812C90E4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5791" y="4745317"/>
            <a:ext cx="4126272" cy="1375145"/>
          </a:xfrm>
        </p:spPr>
        <p:txBody>
          <a:bodyPr>
            <a:normAutofit/>
          </a:bodyPr>
          <a:lstStyle/>
          <a:p>
            <a:pPr algn="r"/>
            <a:endParaRPr lang="en-US" sz="2000">
              <a:solidFill>
                <a:srgbClr val="FFFFFF"/>
              </a:solidFill>
            </a:endParaRPr>
          </a:p>
          <a:p>
            <a:pPr algn="r"/>
            <a:r>
              <a:rPr lang="en-US" sz="2000">
                <a:solidFill>
                  <a:srgbClr val="FFFFFF"/>
                </a:solidFill>
              </a:rPr>
              <a:t>Promoting Excellence in Leadership and Service to the Community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D546AF4-C99E-99CF-FA4F-FBE78931B3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7583" y="479194"/>
            <a:ext cx="4574075" cy="4572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156D932-95CC-6C0D-7129-68BD77019916}"/>
              </a:ext>
            </a:extLst>
          </p:cNvPr>
          <p:cNvSpPr txBox="1"/>
          <p:nvPr/>
        </p:nvSpPr>
        <p:spPr>
          <a:xfrm>
            <a:off x="6051984" y="5413575"/>
            <a:ext cx="56682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“Everywhere, Everyday, Everybody”</a:t>
            </a:r>
          </a:p>
        </p:txBody>
      </p:sp>
    </p:spTree>
    <p:extLst>
      <p:ext uri="{BB962C8B-B14F-4D97-AF65-F5344CB8AC3E}">
        <p14:creationId xmlns:p14="http://schemas.microsoft.com/office/powerpoint/2010/main" val="48587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28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North Carolina Association of Public Health  Nurse Administrators</vt:lpstr>
    </vt:vector>
  </TitlesOfParts>
  <Company>Mecklenburg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Westermann, Laura</dc:creator>
  <cp:lastModifiedBy>Karen Davis</cp:lastModifiedBy>
  <cp:revision>2</cp:revision>
  <dcterms:created xsi:type="dcterms:W3CDTF">2026-04-08T15:41:56Z</dcterms:created>
  <dcterms:modified xsi:type="dcterms:W3CDTF">2026-05-18T20:15:58Z</dcterms:modified>
</cp:coreProperties>
</file>