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736" r:id="rId5"/>
    <p:sldMasterId id="2147483698" r:id="rId6"/>
    <p:sldMasterId id="2147483711" r:id="rId7"/>
    <p:sldMasterId id="2147483721" r:id="rId8"/>
    <p:sldMasterId id="2147483749" r:id="rId9"/>
    <p:sldMasterId id="2147483752" r:id="rId10"/>
  </p:sldMasterIdLst>
  <p:notesMasterIdLst>
    <p:notesMasterId r:id="rId33"/>
  </p:notesMasterIdLst>
  <p:handoutMasterIdLst>
    <p:handoutMasterId r:id="rId34"/>
  </p:handoutMasterIdLst>
  <p:sldIdLst>
    <p:sldId id="2147478688" r:id="rId11"/>
    <p:sldId id="2147478689" r:id="rId12"/>
    <p:sldId id="2147478690" r:id="rId13"/>
    <p:sldId id="2147478691" r:id="rId14"/>
    <p:sldId id="2147478692" r:id="rId15"/>
    <p:sldId id="286" r:id="rId16"/>
    <p:sldId id="2147478693" r:id="rId17"/>
    <p:sldId id="2147478694" r:id="rId18"/>
    <p:sldId id="484" r:id="rId19"/>
    <p:sldId id="486" r:id="rId20"/>
    <p:sldId id="494" r:id="rId21"/>
    <p:sldId id="488" r:id="rId22"/>
    <p:sldId id="482" r:id="rId23"/>
    <p:sldId id="2147478695" r:id="rId24"/>
    <p:sldId id="473" r:id="rId25"/>
    <p:sldId id="476" r:id="rId26"/>
    <p:sldId id="2147478696" r:id="rId27"/>
    <p:sldId id="977" r:id="rId28"/>
    <p:sldId id="990" r:id="rId29"/>
    <p:sldId id="980" r:id="rId30"/>
    <p:sldId id="983" r:id="rId31"/>
    <p:sldId id="532"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E52501-1CE0-C061-8FD3-0BCFA14375D7}" name="Simmerman, Jill" initials="SJ" userId="S::Jill.Simmerman@dhhs.nc.gov::2d0be343-92db-4a34-b67b-ce42981a0d90" providerId="AD"/>
  <p188:author id="{F16DDA0D-BDEE-2C5A-D1C0-628F2E2F252A}" name="smith, shane" initials="ss" userId="S::shane.smith@dhhs.nc.gov::1a51353a-2ede-4d8c-a3f9-f62e53254dda" providerId="AD"/>
  <p188:author id="{F2DA7F15-052E-5D0D-B2D2-ED1F73126663}" name="Niehaus, Virginia" initials="NV" userId="S::virginia.niehaus@dhhs.nc.gov::fd61a341-b7a0-42f6-bb00-88956a8e18f1" providerId="AD"/>
  <p188:author id="{21D6B92F-752F-9367-A64C-E36290AADEFD}" name="Andress, Katie J" initials="AK" userId="S::katie.andress@dhhs.nc.gov::31234579-5024-4b10-9243-665cf44d7a7f" providerId="AD"/>
  <p188:author id="{0C47C447-5E63-8913-E02D-2327BCC6EDD5}" name="Michael, Larry" initials="ML" userId="S::larry.michael@dhhs.nc.gov::c61e9760-3dcf-4c3a-a931-d80d26404052" providerId="AD"/>
  <p188:author id="{DB426387-FDD2-2B32-6D2F-5DA01AA8845E}" name="Hunter, Nancy T" initials="" userId="S::nancy.t.hunter@dhhs.nc.gov::4c24cafb-07d8-4579-9353-80b29005d2d6" providerId="AD"/>
  <p188:author id="{39D5DF96-D3A2-65F7-99DD-A20B42E2BE6A}" name="Simmerman, Jill" initials="SJ" userId="S::jill.simmerman@dhhs.nc.gov::2d0be343-92db-4a34-b67b-ce42981a0d90" providerId="AD"/>
  <p188:author id="{9976CB9C-8770-C3AC-7781-62DC86644CDE}" name="Fry Sosne, Erin" initials="FE" userId="S::erin.fry.sosne@dhhs.nc.gov::b87370bc-49b0-438a-86d9-6395019c3a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rche, Julia K" initials="LJK" lastIdx="9"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65E"/>
    <a:srgbClr val="218F62"/>
    <a:srgbClr val="FFFFFF"/>
    <a:srgbClr val="94B6C7"/>
    <a:srgbClr val="657E32"/>
    <a:srgbClr val="E9F0F3"/>
    <a:srgbClr val="DBE7EC"/>
    <a:srgbClr val="CEDDEC"/>
    <a:srgbClr val="E4EEF4"/>
    <a:srgbClr val="288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36" autoAdjust="0"/>
  </p:normalViewPr>
  <p:slideViewPr>
    <p:cSldViewPr snapToGrid="0">
      <p:cViewPr varScale="1">
        <p:scale>
          <a:sx n="73" d="100"/>
          <a:sy n="73" d="100"/>
        </p:scale>
        <p:origin x="557" y="53"/>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commentAuthors" Target="commentAuthor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0"/>
            <a:ext cx="3038475" cy="466578"/>
          </a:xfrm>
          <a:prstGeom prst="rect">
            <a:avLst/>
          </a:prstGeom>
        </p:spPr>
        <p:txBody>
          <a:bodyPr vert="horz" lIns="91759" tIns="45880" rIns="91759" bIns="45880" rtlCol="0"/>
          <a:lstStyle>
            <a:lvl1pPr algn="l">
              <a:defRPr sz="1200"/>
            </a:lvl1pPr>
          </a:lstStyle>
          <a:p>
            <a:endParaRPr lang="en-US"/>
          </a:p>
        </p:txBody>
      </p:sp>
      <p:sp>
        <p:nvSpPr>
          <p:cNvPr id="3" name="Date Placeholder 2"/>
          <p:cNvSpPr>
            <a:spLocks noGrp="1"/>
          </p:cNvSpPr>
          <p:nvPr>
            <p:ph type="dt" sz="quarter" idx="1"/>
          </p:nvPr>
        </p:nvSpPr>
        <p:spPr>
          <a:xfrm>
            <a:off x="3970346" y="0"/>
            <a:ext cx="3038475" cy="466578"/>
          </a:xfrm>
          <a:prstGeom prst="rect">
            <a:avLst/>
          </a:prstGeom>
        </p:spPr>
        <p:txBody>
          <a:bodyPr vert="horz" lIns="91759" tIns="45880" rIns="91759" bIns="45880" rtlCol="0"/>
          <a:lstStyle>
            <a:lvl1pPr algn="r">
              <a:defRPr sz="1200"/>
            </a:lvl1pPr>
          </a:lstStyle>
          <a:p>
            <a:fld id="{A9B734D9-FBB7-4B85-86A2-24E15EDE55E0}" type="datetimeFigureOut">
              <a:rPr lang="en-US" smtClean="0"/>
              <a:t>5/15/2025</a:t>
            </a:fld>
            <a:endParaRPr lang="en-US"/>
          </a:p>
        </p:txBody>
      </p:sp>
      <p:sp>
        <p:nvSpPr>
          <p:cNvPr id="4" name="Footer Placeholder 3"/>
          <p:cNvSpPr>
            <a:spLocks noGrp="1"/>
          </p:cNvSpPr>
          <p:nvPr>
            <p:ph type="ftr" sz="quarter" idx="2"/>
          </p:nvPr>
        </p:nvSpPr>
        <p:spPr>
          <a:xfrm>
            <a:off x="10" y="8829823"/>
            <a:ext cx="3038475" cy="466578"/>
          </a:xfrm>
          <a:prstGeom prst="rect">
            <a:avLst/>
          </a:prstGeom>
        </p:spPr>
        <p:txBody>
          <a:bodyPr vert="horz" lIns="91759" tIns="45880" rIns="91759" bIns="45880" rtlCol="0" anchor="b"/>
          <a:lstStyle>
            <a:lvl1pPr algn="l">
              <a:defRPr sz="1200"/>
            </a:lvl1pPr>
          </a:lstStyle>
          <a:p>
            <a:endParaRPr lang="en-US"/>
          </a:p>
        </p:txBody>
      </p:sp>
      <p:sp>
        <p:nvSpPr>
          <p:cNvPr id="5" name="Slide Number Placeholder 4"/>
          <p:cNvSpPr>
            <a:spLocks noGrp="1"/>
          </p:cNvSpPr>
          <p:nvPr>
            <p:ph type="sldNum" sz="quarter" idx="3"/>
          </p:nvPr>
        </p:nvSpPr>
        <p:spPr>
          <a:xfrm>
            <a:off x="3970346" y="8829823"/>
            <a:ext cx="3038475" cy="466578"/>
          </a:xfrm>
          <a:prstGeom prst="rect">
            <a:avLst/>
          </a:prstGeom>
        </p:spPr>
        <p:txBody>
          <a:bodyPr vert="horz" lIns="91759" tIns="45880" rIns="91759" bIns="45880" rtlCol="0" anchor="b"/>
          <a:lstStyle>
            <a:lvl1pPr algn="r">
              <a:defRPr sz="1200"/>
            </a:lvl1pPr>
          </a:lstStyle>
          <a:p>
            <a:fld id="{41803F26-4061-4820-A8A7-DA9F5475917E}" type="slidenum">
              <a:rPr lang="en-US" smtClean="0"/>
              <a:t>‹#›</a:t>
            </a:fld>
            <a:endParaRPr lang="en-US"/>
          </a:p>
        </p:txBody>
      </p:sp>
    </p:spTree>
    <p:extLst>
      <p:ext uri="{BB962C8B-B14F-4D97-AF65-F5344CB8AC3E}">
        <p14:creationId xmlns:p14="http://schemas.microsoft.com/office/powerpoint/2010/main" val="814075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7"/>
            <a:ext cx="3037840" cy="466435"/>
          </a:xfrm>
          <a:prstGeom prst="rect">
            <a:avLst/>
          </a:prstGeom>
        </p:spPr>
        <p:txBody>
          <a:bodyPr vert="horz" lIns="93155" tIns="46576" rIns="93155" bIns="46576" rtlCol="0"/>
          <a:lstStyle>
            <a:lvl1pPr algn="l">
              <a:defRPr sz="1200"/>
            </a:lvl1pPr>
          </a:lstStyle>
          <a:p>
            <a:endParaRPr lang="en-US"/>
          </a:p>
        </p:txBody>
      </p:sp>
      <p:sp>
        <p:nvSpPr>
          <p:cNvPr id="3" name="Date Placeholder 2"/>
          <p:cNvSpPr>
            <a:spLocks noGrp="1"/>
          </p:cNvSpPr>
          <p:nvPr>
            <p:ph type="dt" idx="1"/>
          </p:nvPr>
        </p:nvSpPr>
        <p:spPr>
          <a:xfrm>
            <a:off x="3970939" y="7"/>
            <a:ext cx="3037840" cy="466435"/>
          </a:xfrm>
          <a:prstGeom prst="rect">
            <a:avLst/>
          </a:prstGeom>
        </p:spPr>
        <p:txBody>
          <a:bodyPr vert="horz" lIns="93155" tIns="46576" rIns="93155" bIns="46576" rtlCol="0"/>
          <a:lstStyle>
            <a:lvl1pPr algn="r">
              <a:defRPr sz="1200"/>
            </a:lvl1pPr>
          </a:lstStyle>
          <a:p>
            <a:fld id="{E3FD6F98-055A-4837-90F2-8E5F6821A1BB}" type="datetimeFigureOut">
              <a:rPr lang="en-US" smtClean="0"/>
              <a:t>5/15/2025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55" tIns="46576" rIns="93155" bIns="46576" rtlCol="0" anchor="ctr"/>
          <a:lstStyle/>
          <a:p>
            <a:endParaRPr lang="en-US"/>
          </a:p>
        </p:txBody>
      </p:sp>
      <p:sp>
        <p:nvSpPr>
          <p:cNvPr id="5" name="Notes Placeholder 4"/>
          <p:cNvSpPr>
            <a:spLocks noGrp="1"/>
          </p:cNvSpPr>
          <p:nvPr>
            <p:ph type="body" sz="quarter" idx="3"/>
          </p:nvPr>
        </p:nvSpPr>
        <p:spPr>
          <a:xfrm>
            <a:off x="701040" y="4473900"/>
            <a:ext cx="5608320" cy="3660458"/>
          </a:xfrm>
          <a:prstGeom prst="rect">
            <a:avLst/>
          </a:prstGeom>
        </p:spPr>
        <p:txBody>
          <a:bodyPr vert="horz" lIns="93155" tIns="46576" rIns="93155" bIns="465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6"/>
            <a:ext cx="3037840" cy="466434"/>
          </a:xfrm>
          <a:prstGeom prst="rect">
            <a:avLst/>
          </a:prstGeom>
        </p:spPr>
        <p:txBody>
          <a:bodyPr vert="horz" lIns="93155" tIns="46576" rIns="93155" bIns="4657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76"/>
            <a:ext cx="3037840" cy="466434"/>
          </a:xfrm>
          <a:prstGeom prst="rect">
            <a:avLst/>
          </a:prstGeom>
        </p:spPr>
        <p:txBody>
          <a:bodyPr vert="horz" lIns="93155" tIns="46576" rIns="93155" bIns="46576" rtlCol="0" anchor="b"/>
          <a:lstStyle>
            <a:lvl1pPr algn="r">
              <a:defRPr sz="1200"/>
            </a:lvl1pPr>
          </a:lstStyle>
          <a:p>
            <a:fld id="{DBCC7D24-0DC9-4E9C-89C0-35D79A09D337}" type="slidenum">
              <a:rPr lang="en-US" smtClean="0"/>
              <a:t>‹#›</a:t>
            </a:fld>
            <a:endParaRPr lang="en-US"/>
          </a:p>
        </p:txBody>
      </p:sp>
    </p:spTree>
    <p:extLst>
      <p:ext uri="{BB962C8B-B14F-4D97-AF65-F5344CB8AC3E}">
        <p14:creationId xmlns:p14="http://schemas.microsoft.com/office/powerpoint/2010/main" val="2864617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4652E4-5120-44D6-918A-894636DEFC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24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LHDs without QA plans in place currently can simply take our templates and use them.  Or, any LHD can exceed what the QA Committee has proposed with their QA plans. </a:t>
            </a:r>
          </a:p>
        </p:txBody>
      </p:sp>
      <p:sp>
        <p:nvSpPr>
          <p:cNvPr id="4" name="Slide Number Placeholder 3"/>
          <p:cNvSpPr>
            <a:spLocks noGrp="1"/>
          </p:cNvSpPr>
          <p:nvPr>
            <p:ph type="sldNum" sz="quarter" idx="5"/>
          </p:nvPr>
        </p:nvSpPr>
        <p:spPr/>
        <p:txBody>
          <a:bodyPr/>
          <a:lstStyle/>
          <a:p>
            <a:fld id="{DBCC7D24-0DC9-4E9C-89C0-35D79A09D337}" type="slidenum">
              <a:rPr lang="en-US" smtClean="0"/>
              <a:t>7</a:t>
            </a:fld>
            <a:endParaRPr lang="en-US"/>
          </a:p>
        </p:txBody>
      </p:sp>
    </p:spTree>
    <p:extLst>
      <p:ext uri="{BB962C8B-B14F-4D97-AF65-F5344CB8AC3E}">
        <p14:creationId xmlns:p14="http://schemas.microsoft.com/office/powerpoint/2010/main" val="846750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B9915-24D6-4B62-A7E7-724A51528861}" type="slidenum">
              <a:rPr lang="en-US" smtClean="0"/>
              <a:t>12</a:t>
            </a:fld>
            <a:endParaRPr lang="en-US"/>
          </a:p>
        </p:txBody>
      </p:sp>
    </p:spTree>
    <p:extLst>
      <p:ext uri="{BB962C8B-B14F-4D97-AF65-F5344CB8AC3E}">
        <p14:creationId xmlns:p14="http://schemas.microsoft.com/office/powerpoint/2010/main" val="419017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B9915-24D6-4B62-A7E7-724A51528861}" type="slidenum">
              <a:rPr lang="en-US" smtClean="0"/>
              <a:t>15</a:t>
            </a:fld>
            <a:endParaRPr lang="en-US"/>
          </a:p>
        </p:txBody>
      </p:sp>
    </p:spTree>
    <p:extLst>
      <p:ext uri="{BB962C8B-B14F-4D97-AF65-F5344CB8AC3E}">
        <p14:creationId xmlns:p14="http://schemas.microsoft.com/office/powerpoint/2010/main" val="3569408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7B9915-24D6-4B62-A7E7-724A51528861}" type="slidenum">
              <a:rPr lang="en-US" smtClean="0"/>
              <a:t>16</a:t>
            </a:fld>
            <a:endParaRPr lang="en-US"/>
          </a:p>
        </p:txBody>
      </p:sp>
    </p:spTree>
    <p:extLst>
      <p:ext uri="{BB962C8B-B14F-4D97-AF65-F5344CB8AC3E}">
        <p14:creationId xmlns:p14="http://schemas.microsoft.com/office/powerpoint/2010/main" val="4226184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451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400720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346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48950-3CAE-44BA-2DF3-432AB31563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66341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3A2F-BD34-85E9-56E7-CAA942A716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830113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29424-0C73-A021-B04F-0143CA6681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364664-700E-E54F-57F2-74C5FCF48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79D76AD-6EC7-72A5-CE7C-60FD57D92E69}"/>
              </a:ext>
            </a:extLst>
          </p:cNvPr>
          <p:cNvSpPr>
            <a:spLocks noGrp="1"/>
          </p:cNvSpPr>
          <p:nvPr>
            <p:ph type="dt" sz="half" idx="10"/>
          </p:nvPr>
        </p:nvSpPr>
        <p:spPr/>
        <p:txBody>
          <a:bodyPr/>
          <a:lstStyle/>
          <a:p>
            <a:fld id="{83D9A642-CABD-4095-AEE5-A2B45A9BF9E4}" type="datetimeFigureOut">
              <a:rPr lang="en-US" smtClean="0"/>
              <a:t>5/15/2025</a:t>
            </a:fld>
            <a:endParaRPr lang="en-US"/>
          </a:p>
        </p:txBody>
      </p:sp>
      <p:sp>
        <p:nvSpPr>
          <p:cNvPr id="5" name="Footer Placeholder 4">
            <a:extLst>
              <a:ext uri="{FF2B5EF4-FFF2-40B4-BE49-F238E27FC236}">
                <a16:creationId xmlns:a16="http://schemas.microsoft.com/office/drawing/2014/main" id="{309CF397-F2D9-A364-3B69-B6C92F755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BA5DD1-A03A-3F27-3E5D-1B9B285012D1}"/>
              </a:ext>
            </a:extLst>
          </p:cNvPr>
          <p:cNvSpPr>
            <a:spLocks noGrp="1"/>
          </p:cNvSpPr>
          <p:nvPr>
            <p:ph type="sldNum" sz="quarter" idx="12"/>
          </p:nvPr>
        </p:nvSpPr>
        <p:spPr/>
        <p:txBody>
          <a:bodyPr/>
          <a:lstStyle/>
          <a:p>
            <a:fld id="{938EF6CF-C63C-4CB3-8B02-384BBEC38A0D}" type="slidenum">
              <a:rPr lang="en-US" smtClean="0"/>
              <a:t>‹#›</a:t>
            </a:fld>
            <a:endParaRPr lang="en-US"/>
          </a:p>
        </p:txBody>
      </p:sp>
    </p:spTree>
    <p:extLst>
      <p:ext uri="{BB962C8B-B14F-4D97-AF65-F5344CB8AC3E}">
        <p14:creationId xmlns:p14="http://schemas.microsoft.com/office/powerpoint/2010/main" val="3337581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9DA7-32A5-D355-42C1-CD1CB23742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8CB9A8-6001-5F8F-014C-20AB53B683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FDACD-04E3-5E9A-0E31-22AD1C44DF0A}"/>
              </a:ext>
            </a:extLst>
          </p:cNvPr>
          <p:cNvSpPr>
            <a:spLocks noGrp="1"/>
          </p:cNvSpPr>
          <p:nvPr>
            <p:ph type="dt" sz="half" idx="10"/>
          </p:nvPr>
        </p:nvSpPr>
        <p:spPr/>
        <p:txBody>
          <a:bodyPr/>
          <a:lstStyle/>
          <a:p>
            <a:fld id="{83D9A642-CABD-4095-AEE5-A2B45A9BF9E4}" type="datetimeFigureOut">
              <a:rPr lang="en-US" smtClean="0"/>
              <a:t>5/15/2025</a:t>
            </a:fld>
            <a:endParaRPr lang="en-US"/>
          </a:p>
        </p:txBody>
      </p:sp>
      <p:sp>
        <p:nvSpPr>
          <p:cNvPr id="5" name="Footer Placeholder 4">
            <a:extLst>
              <a:ext uri="{FF2B5EF4-FFF2-40B4-BE49-F238E27FC236}">
                <a16:creationId xmlns:a16="http://schemas.microsoft.com/office/drawing/2014/main" id="{42774DDA-9FA6-43FB-567F-409782C893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3F201A-EBCD-7D9E-107D-A5955AAE0B3A}"/>
              </a:ext>
            </a:extLst>
          </p:cNvPr>
          <p:cNvSpPr>
            <a:spLocks noGrp="1"/>
          </p:cNvSpPr>
          <p:nvPr>
            <p:ph type="sldNum" sz="quarter" idx="12"/>
          </p:nvPr>
        </p:nvSpPr>
        <p:spPr/>
        <p:txBody>
          <a:bodyPr/>
          <a:lstStyle/>
          <a:p>
            <a:fld id="{938EF6CF-C63C-4CB3-8B02-384BBEC38A0D}" type="slidenum">
              <a:rPr lang="en-US" smtClean="0"/>
              <a:t>‹#›</a:t>
            </a:fld>
            <a:endParaRPr lang="en-US"/>
          </a:p>
        </p:txBody>
      </p:sp>
    </p:spTree>
    <p:extLst>
      <p:ext uri="{BB962C8B-B14F-4D97-AF65-F5344CB8AC3E}">
        <p14:creationId xmlns:p14="http://schemas.microsoft.com/office/powerpoint/2010/main" val="4223220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1B04-929C-C656-BA24-5AC9A1A8A1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B7CDF4-B400-2B33-6312-416F6FBBFB7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03C0E8-306C-B375-9DC1-7E85CDA6EB0A}"/>
              </a:ext>
            </a:extLst>
          </p:cNvPr>
          <p:cNvSpPr>
            <a:spLocks noGrp="1"/>
          </p:cNvSpPr>
          <p:nvPr>
            <p:ph type="dt" sz="half" idx="10"/>
          </p:nvPr>
        </p:nvSpPr>
        <p:spPr/>
        <p:txBody>
          <a:bodyPr/>
          <a:lstStyle/>
          <a:p>
            <a:fld id="{83D9A642-CABD-4095-AEE5-A2B45A9BF9E4}" type="datetimeFigureOut">
              <a:rPr lang="en-US" smtClean="0"/>
              <a:t>5/15/2025</a:t>
            </a:fld>
            <a:endParaRPr lang="en-US"/>
          </a:p>
        </p:txBody>
      </p:sp>
      <p:sp>
        <p:nvSpPr>
          <p:cNvPr id="5" name="Footer Placeholder 4">
            <a:extLst>
              <a:ext uri="{FF2B5EF4-FFF2-40B4-BE49-F238E27FC236}">
                <a16:creationId xmlns:a16="http://schemas.microsoft.com/office/drawing/2014/main" id="{8E1200BD-73E5-BC00-49F9-B583463168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506C0-9FF6-935C-29DC-8FF732301203}"/>
              </a:ext>
            </a:extLst>
          </p:cNvPr>
          <p:cNvSpPr>
            <a:spLocks noGrp="1"/>
          </p:cNvSpPr>
          <p:nvPr>
            <p:ph type="sldNum" sz="quarter" idx="12"/>
          </p:nvPr>
        </p:nvSpPr>
        <p:spPr/>
        <p:txBody>
          <a:bodyPr/>
          <a:lstStyle/>
          <a:p>
            <a:fld id="{938EF6CF-C63C-4CB3-8B02-384BBEC38A0D}" type="slidenum">
              <a:rPr lang="en-US" smtClean="0"/>
              <a:t>‹#›</a:t>
            </a:fld>
            <a:endParaRPr lang="en-US"/>
          </a:p>
        </p:txBody>
      </p:sp>
    </p:spTree>
    <p:extLst>
      <p:ext uri="{BB962C8B-B14F-4D97-AF65-F5344CB8AC3E}">
        <p14:creationId xmlns:p14="http://schemas.microsoft.com/office/powerpoint/2010/main" val="3602709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C0104-55B6-F346-4E37-7BE40A570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F9F7DA-61C1-FA96-BFC3-275CEB437D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76BB66-EA44-C91E-AA34-71EB160EB8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03129A-D655-A498-0F6D-4435831610F2}"/>
              </a:ext>
            </a:extLst>
          </p:cNvPr>
          <p:cNvSpPr>
            <a:spLocks noGrp="1"/>
          </p:cNvSpPr>
          <p:nvPr>
            <p:ph type="dt" sz="half" idx="10"/>
          </p:nvPr>
        </p:nvSpPr>
        <p:spPr/>
        <p:txBody>
          <a:bodyPr/>
          <a:lstStyle/>
          <a:p>
            <a:fld id="{83D9A642-CABD-4095-AEE5-A2B45A9BF9E4}" type="datetimeFigureOut">
              <a:rPr lang="en-US" smtClean="0"/>
              <a:t>5/15/2025</a:t>
            </a:fld>
            <a:endParaRPr lang="en-US"/>
          </a:p>
        </p:txBody>
      </p:sp>
      <p:sp>
        <p:nvSpPr>
          <p:cNvPr id="6" name="Footer Placeholder 5">
            <a:extLst>
              <a:ext uri="{FF2B5EF4-FFF2-40B4-BE49-F238E27FC236}">
                <a16:creationId xmlns:a16="http://schemas.microsoft.com/office/drawing/2014/main" id="{A987DCF8-CB6D-75B4-C7F0-C91605DE82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21A0B6-49DD-B2A1-AEE4-C6E0F16D7C46}"/>
              </a:ext>
            </a:extLst>
          </p:cNvPr>
          <p:cNvSpPr>
            <a:spLocks noGrp="1"/>
          </p:cNvSpPr>
          <p:nvPr>
            <p:ph type="sldNum" sz="quarter" idx="12"/>
          </p:nvPr>
        </p:nvSpPr>
        <p:spPr/>
        <p:txBody>
          <a:bodyPr/>
          <a:lstStyle/>
          <a:p>
            <a:fld id="{938EF6CF-C63C-4CB3-8B02-384BBEC38A0D}" type="slidenum">
              <a:rPr lang="en-US" smtClean="0"/>
              <a:t>‹#›</a:t>
            </a:fld>
            <a:endParaRPr lang="en-US"/>
          </a:p>
        </p:txBody>
      </p:sp>
    </p:spTree>
    <p:extLst>
      <p:ext uri="{BB962C8B-B14F-4D97-AF65-F5344CB8AC3E}">
        <p14:creationId xmlns:p14="http://schemas.microsoft.com/office/powerpoint/2010/main" val="3577817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6F8C6-C5B3-0C02-6C49-EC3262927D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536318-89C8-B39A-CD10-33C798016F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FC66B4-CB48-1F36-D7AD-CF065FE779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96E8A4-D2C6-861F-45A7-C28FF2DDE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6AA096-DA47-DDA4-4C59-66428AE3E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A394E0-A07F-54A0-2457-A1C6FD944611}"/>
              </a:ext>
            </a:extLst>
          </p:cNvPr>
          <p:cNvSpPr>
            <a:spLocks noGrp="1"/>
          </p:cNvSpPr>
          <p:nvPr>
            <p:ph type="dt" sz="half" idx="10"/>
          </p:nvPr>
        </p:nvSpPr>
        <p:spPr/>
        <p:txBody>
          <a:bodyPr/>
          <a:lstStyle/>
          <a:p>
            <a:fld id="{83D9A642-CABD-4095-AEE5-A2B45A9BF9E4}" type="datetimeFigureOut">
              <a:rPr lang="en-US" smtClean="0"/>
              <a:t>5/15/2025</a:t>
            </a:fld>
            <a:endParaRPr lang="en-US"/>
          </a:p>
        </p:txBody>
      </p:sp>
      <p:sp>
        <p:nvSpPr>
          <p:cNvPr id="8" name="Footer Placeholder 7">
            <a:extLst>
              <a:ext uri="{FF2B5EF4-FFF2-40B4-BE49-F238E27FC236}">
                <a16:creationId xmlns:a16="http://schemas.microsoft.com/office/drawing/2014/main" id="{F1FB823B-8CA9-47EE-F373-7AA4A57347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3BA0EF-8428-01AA-DBF4-BB646DEEECCC}"/>
              </a:ext>
            </a:extLst>
          </p:cNvPr>
          <p:cNvSpPr>
            <a:spLocks noGrp="1"/>
          </p:cNvSpPr>
          <p:nvPr>
            <p:ph type="sldNum" sz="quarter" idx="12"/>
          </p:nvPr>
        </p:nvSpPr>
        <p:spPr/>
        <p:txBody>
          <a:bodyPr/>
          <a:lstStyle/>
          <a:p>
            <a:fld id="{938EF6CF-C63C-4CB3-8B02-384BBEC38A0D}" type="slidenum">
              <a:rPr lang="en-US" smtClean="0"/>
              <a:t>‹#›</a:t>
            </a:fld>
            <a:endParaRPr lang="en-US"/>
          </a:p>
        </p:txBody>
      </p:sp>
    </p:spTree>
    <p:extLst>
      <p:ext uri="{BB962C8B-B14F-4D97-AF65-F5344CB8AC3E}">
        <p14:creationId xmlns:p14="http://schemas.microsoft.com/office/powerpoint/2010/main" val="2711176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8C092-B655-0FFA-C918-051FCFF3E0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744FEE-A063-2FD4-E59B-356E07568833}"/>
              </a:ext>
            </a:extLst>
          </p:cNvPr>
          <p:cNvSpPr>
            <a:spLocks noGrp="1"/>
          </p:cNvSpPr>
          <p:nvPr>
            <p:ph type="dt" sz="half" idx="10"/>
          </p:nvPr>
        </p:nvSpPr>
        <p:spPr/>
        <p:txBody>
          <a:bodyPr/>
          <a:lstStyle/>
          <a:p>
            <a:fld id="{83D9A642-CABD-4095-AEE5-A2B45A9BF9E4}" type="datetimeFigureOut">
              <a:rPr lang="en-US" smtClean="0"/>
              <a:t>5/15/2025</a:t>
            </a:fld>
            <a:endParaRPr lang="en-US"/>
          </a:p>
        </p:txBody>
      </p:sp>
      <p:sp>
        <p:nvSpPr>
          <p:cNvPr id="4" name="Footer Placeholder 3">
            <a:extLst>
              <a:ext uri="{FF2B5EF4-FFF2-40B4-BE49-F238E27FC236}">
                <a16:creationId xmlns:a16="http://schemas.microsoft.com/office/drawing/2014/main" id="{B2AD1ECA-56A1-38FB-C5E4-F9C8D594C1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FB8A6E-A380-41DB-AF3E-649186B93295}"/>
              </a:ext>
            </a:extLst>
          </p:cNvPr>
          <p:cNvSpPr>
            <a:spLocks noGrp="1"/>
          </p:cNvSpPr>
          <p:nvPr>
            <p:ph type="sldNum" sz="quarter" idx="12"/>
          </p:nvPr>
        </p:nvSpPr>
        <p:spPr/>
        <p:txBody>
          <a:bodyPr/>
          <a:lstStyle/>
          <a:p>
            <a:fld id="{938EF6CF-C63C-4CB3-8B02-384BBEC38A0D}" type="slidenum">
              <a:rPr lang="en-US" smtClean="0"/>
              <a:t>‹#›</a:t>
            </a:fld>
            <a:endParaRPr lang="en-US"/>
          </a:p>
        </p:txBody>
      </p:sp>
    </p:spTree>
    <p:extLst>
      <p:ext uri="{BB962C8B-B14F-4D97-AF65-F5344CB8AC3E}">
        <p14:creationId xmlns:p14="http://schemas.microsoft.com/office/powerpoint/2010/main" val="3139161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A3C53D-CB4C-C5C2-AC5C-A8C1F263FD91}"/>
              </a:ext>
            </a:extLst>
          </p:cNvPr>
          <p:cNvSpPr>
            <a:spLocks noGrp="1"/>
          </p:cNvSpPr>
          <p:nvPr>
            <p:ph type="dt" sz="half" idx="10"/>
          </p:nvPr>
        </p:nvSpPr>
        <p:spPr/>
        <p:txBody>
          <a:bodyPr/>
          <a:lstStyle/>
          <a:p>
            <a:fld id="{83D9A642-CABD-4095-AEE5-A2B45A9BF9E4}" type="datetimeFigureOut">
              <a:rPr lang="en-US" smtClean="0"/>
              <a:t>5/15/2025</a:t>
            </a:fld>
            <a:endParaRPr lang="en-US"/>
          </a:p>
        </p:txBody>
      </p:sp>
      <p:sp>
        <p:nvSpPr>
          <p:cNvPr id="3" name="Footer Placeholder 2">
            <a:extLst>
              <a:ext uri="{FF2B5EF4-FFF2-40B4-BE49-F238E27FC236}">
                <a16:creationId xmlns:a16="http://schemas.microsoft.com/office/drawing/2014/main" id="{E0B370C4-7663-7585-D590-8947C96657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970119-F4BB-17CF-446F-A6590D9397C8}"/>
              </a:ext>
            </a:extLst>
          </p:cNvPr>
          <p:cNvSpPr>
            <a:spLocks noGrp="1"/>
          </p:cNvSpPr>
          <p:nvPr>
            <p:ph type="sldNum" sz="quarter" idx="12"/>
          </p:nvPr>
        </p:nvSpPr>
        <p:spPr/>
        <p:txBody>
          <a:bodyPr/>
          <a:lstStyle/>
          <a:p>
            <a:fld id="{938EF6CF-C63C-4CB3-8B02-384BBEC38A0D}" type="slidenum">
              <a:rPr lang="en-US" smtClean="0"/>
              <a:t>‹#›</a:t>
            </a:fld>
            <a:endParaRPr lang="en-US"/>
          </a:p>
        </p:txBody>
      </p:sp>
    </p:spTree>
    <p:extLst>
      <p:ext uri="{BB962C8B-B14F-4D97-AF65-F5344CB8AC3E}">
        <p14:creationId xmlns:p14="http://schemas.microsoft.com/office/powerpoint/2010/main" val="1837199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C5B3-373C-C4D1-9BE9-47AE731032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3FE845-6F27-2510-012C-DCE8D5ECD3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9CB35C-27B5-E43A-3BD5-63DFBE2A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34717F-0991-30EF-2F8F-6158145B7AB1}"/>
              </a:ext>
            </a:extLst>
          </p:cNvPr>
          <p:cNvSpPr>
            <a:spLocks noGrp="1"/>
          </p:cNvSpPr>
          <p:nvPr>
            <p:ph type="dt" sz="half" idx="10"/>
          </p:nvPr>
        </p:nvSpPr>
        <p:spPr/>
        <p:txBody>
          <a:bodyPr/>
          <a:lstStyle/>
          <a:p>
            <a:fld id="{83D9A642-CABD-4095-AEE5-A2B45A9BF9E4}" type="datetimeFigureOut">
              <a:rPr lang="en-US" smtClean="0"/>
              <a:t>5/15/2025</a:t>
            </a:fld>
            <a:endParaRPr lang="en-US"/>
          </a:p>
        </p:txBody>
      </p:sp>
      <p:sp>
        <p:nvSpPr>
          <p:cNvPr id="6" name="Footer Placeholder 5">
            <a:extLst>
              <a:ext uri="{FF2B5EF4-FFF2-40B4-BE49-F238E27FC236}">
                <a16:creationId xmlns:a16="http://schemas.microsoft.com/office/drawing/2014/main" id="{82FDAF7D-23DF-2F4C-D848-247A3FBD5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3831D1-FEE5-6F6B-43BE-09A3A86F29D3}"/>
              </a:ext>
            </a:extLst>
          </p:cNvPr>
          <p:cNvSpPr>
            <a:spLocks noGrp="1"/>
          </p:cNvSpPr>
          <p:nvPr>
            <p:ph type="sldNum" sz="quarter" idx="12"/>
          </p:nvPr>
        </p:nvSpPr>
        <p:spPr/>
        <p:txBody>
          <a:bodyPr/>
          <a:lstStyle/>
          <a:p>
            <a:fld id="{938EF6CF-C63C-4CB3-8B02-384BBEC38A0D}" type="slidenum">
              <a:rPr lang="en-US" smtClean="0"/>
              <a:t>‹#›</a:t>
            </a:fld>
            <a:endParaRPr lang="en-US"/>
          </a:p>
        </p:txBody>
      </p:sp>
    </p:spTree>
    <p:extLst>
      <p:ext uri="{BB962C8B-B14F-4D97-AF65-F5344CB8AC3E}">
        <p14:creationId xmlns:p14="http://schemas.microsoft.com/office/powerpoint/2010/main" val="8168584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93F7-1FAD-AE76-449E-09DA803A5E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8A9A89-FDE1-72F0-67FB-A453DC1264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C0EA72-1CAC-25D9-31D7-405B85CEFF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020B37-EFF7-A339-07F1-0FF18BDDE3C2}"/>
              </a:ext>
            </a:extLst>
          </p:cNvPr>
          <p:cNvSpPr>
            <a:spLocks noGrp="1"/>
          </p:cNvSpPr>
          <p:nvPr>
            <p:ph type="dt" sz="half" idx="10"/>
          </p:nvPr>
        </p:nvSpPr>
        <p:spPr/>
        <p:txBody>
          <a:bodyPr/>
          <a:lstStyle/>
          <a:p>
            <a:fld id="{83D9A642-CABD-4095-AEE5-A2B45A9BF9E4}" type="datetimeFigureOut">
              <a:rPr lang="en-US" smtClean="0"/>
              <a:t>5/15/2025</a:t>
            </a:fld>
            <a:endParaRPr lang="en-US"/>
          </a:p>
        </p:txBody>
      </p:sp>
      <p:sp>
        <p:nvSpPr>
          <p:cNvPr id="6" name="Footer Placeholder 5">
            <a:extLst>
              <a:ext uri="{FF2B5EF4-FFF2-40B4-BE49-F238E27FC236}">
                <a16:creationId xmlns:a16="http://schemas.microsoft.com/office/drawing/2014/main" id="{6E64EE23-7E26-088A-4F07-C3805D988D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8EB6C8-0D7F-7FCB-6E20-236AE7D3FD8F}"/>
              </a:ext>
            </a:extLst>
          </p:cNvPr>
          <p:cNvSpPr>
            <a:spLocks noGrp="1"/>
          </p:cNvSpPr>
          <p:nvPr>
            <p:ph type="sldNum" sz="quarter" idx="12"/>
          </p:nvPr>
        </p:nvSpPr>
        <p:spPr/>
        <p:txBody>
          <a:bodyPr/>
          <a:lstStyle/>
          <a:p>
            <a:fld id="{938EF6CF-C63C-4CB3-8B02-384BBEC38A0D}" type="slidenum">
              <a:rPr lang="en-US" smtClean="0"/>
              <a:t>‹#›</a:t>
            </a:fld>
            <a:endParaRPr lang="en-US"/>
          </a:p>
        </p:txBody>
      </p:sp>
    </p:spTree>
    <p:extLst>
      <p:ext uri="{BB962C8B-B14F-4D97-AF65-F5344CB8AC3E}">
        <p14:creationId xmlns:p14="http://schemas.microsoft.com/office/powerpoint/2010/main" val="897509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FDD0-D5B5-B9C4-547C-3CAE4912C4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A95E839-E8A3-72D6-3838-338D872A91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C9D848-409C-DED4-9076-717E47E52660}"/>
              </a:ext>
            </a:extLst>
          </p:cNvPr>
          <p:cNvSpPr>
            <a:spLocks noGrp="1"/>
          </p:cNvSpPr>
          <p:nvPr>
            <p:ph type="dt" sz="half" idx="10"/>
          </p:nvPr>
        </p:nvSpPr>
        <p:spPr/>
        <p:txBody>
          <a:bodyPr/>
          <a:lstStyle/>
          <a:p>
            <a:fld id="{83D9A642-CABD-4095-AEE5-A2B45A9BF9E4}" type="datetimeFigureOut">
              <a:rPr lang="en-US" smtClean="0"/>
              <a:t>5/15/2025</a:t>
            </a:fld>
            <a:endParaRPr lang="en-US"/>
          </a:p>
        </p:txBody>
      </p:sp>
      <p:sp>
        <p:nvSpPr>
          <p:cNvPr id="5" name="Footer Placeholder 4">
            <a:extLst>
              <a:ext uri="{FF2B5EF4-FFF2-40B4-BE49-F238E27FC236}">
                <a16:creationId xmlns:a16="http://schemas.microsoft.com/office/drawing/2014/main" id="{80EE4730-3ADD-0726-D6E4-6239F9B67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01B00A-F8E0-D699-811D-0EFF59E7DDBB}"/>
              </a:ext>
            </a:extLst>
          </p:cNvPr>
          <p:cNvSpPr>
            <a:spLocks noGrp="1"/>
          </p:cNvSpPr>
          <p:nvPr>
            <p:ph type="sldNum" sz="quarter" idx="12"/>
          </p:nvPr>
        </p:nvSpPr>
        <p:spPr/>
        <p:txBody>
          <a:bodyPr/>
          <a:lstStyle/>
          <a:p>
            <a:fld id="{938EF6CF-C63C-4CB3-8B02-384BBEC38A0D}" type="slidenum">
              <a:rPr lang="en-US" smtClean="0"/>
              <a:t>‹#›</a:t>
            </a:fld>
            <a:endParaRPr lang="en-US"/>
          </a:p>
        </p:txBody>
      </p:sp>
    </p:spTree>
    <p:extLst>
      <p:ext uri="{BB962C8B-B14F-4D97-AF65-F5344CB8AC3E}">
        <p14:creationId xmlns:p14="http://schemas.microsoft.com/office/powerpoint/2010/main" val="3920882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33DF09-98D9-D364-2B72-1AB9660128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CF43C6-F98E-1CAF-A118-AF627D0C0C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4A98DD-246A-C3C3-9B89-EBD02ACC7277}"/>
              </a:ext>
            </a:extLst>
          </p:cNvPr>
          <p:cNvSpPr>
            <a:spLocks noGrp="1"/>
          </p:cNvSpPr>
          <p:nvPr>
            <p:ph type="dt" sz="half" idx="10"/>
          </p:nvPr>
        </p:nvSpPr>
        <p:spPr/>
        <p:txBody>
          <a:bodyPr/>
          <a:lstStyle/>
          <a:p>
            <a:fld id="{83D9A642-CABD-4095-AEE5-A2B45A9BF9E4}" type="datetimeFigureOut">
              <a:rPr lang="en-US" smtClean="0"/>
              <a:t>5/15/2025</a:t>
            </a:fld>
            <a:endParaRPr lang="en-US"/>
          </a:p>
        </p:txBody>
      </p:sp>
      <p:sp>
        <p:nvSpPr>
          <p:cNvPr id="5" name="Footer Placeholder 4">
            <a:extLst>
              <a:ext uri="{FF2B5EF4-FFF2-40B4-BE49-F238E27FC236}">
                <a16:creationId xmlns:a16="http://schemas.microsoft.com/office/drawing/2014/main" id="{9A8FC5B4-4CD2-B14D-F9E6-C17FC8253A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7632F8-603E-36EF-6450-9A4CFC1A873D}"/>
              </a:ext>
            </a:extLst>
          </p:cNvPr>
          <p:cNvSpPr>
            <a:spLocks noGrp="1"/>
          </p:cNvSpPr>
          <p:nvPr>
            <p:ph type="sldNum" sz="quarter" idx="12"/>
          </p:nvPr>
        </p:nvSpPr>
        <p:spPr/>
        <p:txBody>
          <a:bodyPr/>
          <a:lstStyle/>
          <a:p>
            <a:fld id="{938EF6CF-C63C-4CB3-8B02-384BBEC38A0D}" type="slidenum">
              <a:rPr lang="en-US" smtClean="0"/>
              <a:t>‹#›</a:t>
            </a:fld>
            <a:endParaRPr lang="en-US"/>
          </a:p>
        </p:txBody>
      </p:sp>
    </p:spTree>
    <p:extLst>
      <p:ext uri="{BB962C8B-B14F-4D97-AF65-F5344CB8AC3E}">
        <p14:creationId xmlns:p14="http://schemas.microsoft.com/office/powerpoint/2010/main" val="2355452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7F196D-CB0E-4339-A867-D230D86430C9}"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855F5-1663-4ADE-B7DA-8D1AE843D4A4}" type="slidenum">
              <a:rPr lang="en-US" smtClean="0"/>
              <a:t>‹#›</a:t>
            </a:fld>
            <a:endParaRPr lang="en-US"/>
          </a:p>
        </p:txBody>
      </p:sp>
    </p:spTree>
    <p:extLst>
      <p:ext uri="{BB962C8B-B14F-4D97-AF65-F5344CB8AC3E}">
        <p14:creationId xmlns:p14="http://schemas.microsoft.com/office/powerpoint/2010/main" val="2814105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7F196D-CB0E-4339-A867-D230D86430C9}"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855F5-1663-4ADE-B7DA-8D1AE843D4A4}" type="slidenum">
              <a:rPr lang="en-US" smtClean="0"/>
              <a:t>‹#›</a:t>
            </a:fld>
            <a:endParaRPr lang="en-US"/>
          </a:p>
        </p:txBody>
      </p:sp>
    </p:spTree>
    <p:extLst>
      <p:ext uri="{BB962C8B-B14F-4D97-AF65-F5344CB8AC3E}">
        <p14:creationId xmlns:p14="http://schemas.microsoft.com/office/powerpoint/2010/main" val="2723201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F196D-CB0E-4339-A867-D230D86430C9}"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855F5-1663-4ADE-B7DA-8D1AE843D4A4}" type="slidenum">
              <a:rPr lang="en-US" smtClean="0"/>
              <a:t>‹#›</a:t>
            </a:fld>
            <a:endParaRPr lang="en-US"/>
          </a:p>
        </p:txBody>
      </p:sp>
    </p:spTree>
    <p:extLst>
      <p:ext uri="{BB962C8B-B14F-4D97-AF65-F5344CB8AC3E}">
        <p14:creationId xmlns:p14="http://schemas.microsoft.com/office/powerpoint/2010/main" val="2312870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7F196D-CB0E-4339-A867-D230D86430C9}"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855F5-1663-4ADE-B7DA-8D1AE843D4A4}" type="slidenum">
              <a:rPr lang="en-US" smtClean="0"/>
              <a:t>‹#›</a:t>
            </a:fld>
            <a:endParaRPr lang="en-US"/>
          </a:p>
        </p:txBody>
      </p:sp>
    </p:spTree>
    <p:extLst>
      <p:ext uri="{BB962C8B-B14F-4D97-AF65-F5344CB8AC3E}">
        <p14:creationId xmlns:p14="http://schemas.microsoft.com/office/powerpoint/2010/main" val="18300939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7F196D-CB0E-4339-A867-D230D86430C9}" type="datetimeFigureOut">
              <a:rPr lang="en-US" smtClean="0"/>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A855F5-1663-4ADE-B7DA-8D1AE843D4A4}" type="slidenum">
              <a:rPr lang="en-US" smtClean="0"/>
              <a:t>‹#›</a:t>
            </a:fld>
            <a:endParaRPr lang="en-US"/>
          </a:p>
        </p:txBody>
      </p:sp>
    </p:spTree>
    <p:extLst>
      <p:ext uri="{BB962C8B-B14F-4D97-AF65-F5344CB8AC3E}">
        <p14:creationId xmlns:p14="http://schemas.microsoft.com/office/powerpoint/2010/main" val="2604081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7F196D-CB0E-4339-A867-D230D86430C9}"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A855F5-1663-4ADE-B7DA-8D1AE843D4A4}" type="slidenum">
              <a:rPr lang="en-US" smtClean="0"/>
              <a:t>‹#›</a:t>
            </a:fld>
            <a:endParaRPr lang="en-US"/>
          </a:p>
        </p:txBody>
      </p:sp>
    </p:spTree>
    <p:extLst>
      <p:ext uri="{BB962C8B-B14F-4D97-AF65-F5344CB8AC3E}">
        <p14:creationId xmlns:p14="http://schemas.microsoft.com/office/powerpoint/2010/main" val="655255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7F196D-CB0E-4339-A867-D230D86430C9}" type="datetimeFigureOut">
              <a:rPr lang="en-US" smtClean="0"/>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A855F5-1663-4ADE-B7DA-8D1AE843D4A4}" type="slidenum">
              <a:rPr lang="en-US" smtClean="0"/>
              <a:t>‹#›</a:t>
            </a:fld>
            <a:endParaRPr lang="en-US"/>
          </a:p>
        </p:txBody>
      </p:sp>
    </p:spTree>
    <p:extLst>
      <p:ext uri="{BB962C8B-B14F-4D97-AF65-F5344CB8AC3E}">
        <p14:creationId xmlns:p14="http://schemas.microsoft.com/office/powerpoint/2010/main" val="37857713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7F196D-CB0E-4339-A867-D230D86430C9}"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A855F5-1663-4ADE-B7DA-8D1AE843D4A4}" type="slidenum">
              <a:rPr lang="en-US" smtClean="0"/>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5711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DD7F196D-CB0E-4339-A867-D230D86430C9}" type="datetimeFigureOut">
              <a:rPr lang="en-US" smtClean="0"/>
              <a:t>5/15/2025</a:t>
            </a:fld>
            <a:endParaRPr lang="en-US"/>
          </a:p>
        </p:txBody>
      </p:sp>
      <p:sp>
        <p:nvSpPr>
          <p:cNvPr id="9" name="Slide Number Placeholder 8"/>
          <p:cNvSpPr>
            <a:spLocks noGrp="1"/>
          </p:cNvSpPr>
          <p:nvPr>
            <p:ph type="sldNum" sz="quarter" idx="11"/>
          </p:nvPr>
        </p:nvSpPr>
        <p:spPr/>
        <p:txBody>
          <a:bodyPr/>
          <a:lstStyle/>
          <a:p>
            <a:fld id="{15A855F5-1663-4ADE-B7DA-8D1AE843D4A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382075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7F196D-CB0E-4339-A867-D230D86430C9}"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855F5-1663-4ADE-B7DA-8D1AE843D4A4}" type="slidenum">
              <a:rPr lang="en-US" smtClean="0"/>
              <a:t>‹#›</a:t>
            </a:fld>
            <a:endParaRPr lang="en-US"/>
          </a:p>
        </p:txBody>
      </p:sp>
    </p:spTree>
    <p:extLst>
      <p:ext uri="{BB962C8B-B14F-4D97-AF65-F5344CB8AC3E}">
        <p14:creationId xmlns:p14="http://schemas.microsoft.com/office/powerpoint/2010/main" val="28633701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7F196D-CB0E-4339-A867-D230D86430C9}"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A855F5-1663-4ADE-B7DA-8D1AE843D4A4}" type="slidenum">
              <a:rPr lang="en-US" smtClean="0"/>
              <a:t>‹#›</a:t>
            </a:fld>
            <a:endParaRPr lang="en-US"/>
          </a:p>
        </p:txBody>
      </p:sp>
    </p:spTree>
    <p:extLst>
      <p:ext uri="{BB962C8B-B14F-4D97-AF65-F5344CB8AC3E}">
        <p14:creationId xmlns:p14="http://schemas.microsoft.com/office/powerpoint/2010/main" val="4270112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1"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3"/>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5"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041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15CBE63-B4CC-ED46-B111-3AC6924C3A1B}"/>
              </a:ext>
            </a:extLst>
          </p:cNvPr>
          <p:cNvGrpSpPr/>
          <p:nvPr userDrawn="1"/>
        </p:nvGrpSpPr>
        <p:grpSpPr>
          <a:xfrm flipV="1">
            <a:off x="-2" y="0"/>
            <a:ext cx="2760459" cy="6858000"/>
            <a:chOff x="6545178" y="0"/>
            <a:chExt cx="2070344" cy="6858000"/>
          </a:xfrm>
        </p:grpSpPr>
        <p:pic>
          <p:nvPicPr>
            <p:cNvPr id="11" name="Picture 10">
              <a:extLst>
                <a:ext uri="{FF2B5EF4-FFF2-40B4-BE49-F238E27FC236}">
                  <a16:creationId xmlns:a16="http://schemas.microsoft.com/office/drawing/2014/main" id="{29453380-305C-084E-84AA-89398B79CA06}"/>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02EC5402-E111-7F4F-B797-62B1ADAA11EB}"/>
                </a:ext>
              </a:extLst>
            </p:cNvPr>
            <p:cNvPicPr>
              <a:picLocks noChangeAspect="1"/>
            </p:cNvPicPr>
            <p:nvPr userDrawn="1"/>
          </p:nvPicPr>
          <p:blipFill>
            <a:blip r:embed="rId3"/>
            <a:stretch>
              <a:fillRect/>
            </a:stretch>
          </p:blipFill>
          <p:spPr>
            <a:xfrm>
              <a:off x="6545178" y="0"/>
              <a:ext cx="1378953" cy="6858000"/>
            </a:xfrm>
            <a:prstGeom prst="rect">
              <a:avLst/>
            </a:prstGeom>
          </p:spPr>
        </p:pic>
      </p:grpSp>
      <p:sp>
        <p:nvSpPr>
          <p:cNvPr id="15" name="Text Placeholder 13"/>
          <p:cNvSpPr>
            <a:spLocks noGrp="1"/>
          </p:cNvSpPr>
          <p:nvPr userDrawn="1">
            <p:ph type="body" sz="quarter" idx="10" hasCustomPrompt="1"/>
          </p:nvPr>
        </p:nvSpPr>
        <p:spPr>
          <a:xfrm>
            <a:off x="3691462" y="2051009"/>
            <a:ext cx="7699023" cy="2020824"/>
          </a:xfrm>
        </p:spPr>
        <p:txBody>
          <a:bodyPr anchor="ctr">
            <a:noAutofit/>
          </a:bodyPr>
          <a:lstStyle>
            <a:lvl1pPr marL="0" indent="0">
              <a:buNone/>
              <a:defRPr sz="32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3691462" y="4071833"/>
            <a:ext cx="7699023" cy="948752"/>
          </a:xfrm>
        </p:spPr>
        <p:txBody>
          <a:bodyPr anchor="ctr">
            <a:noAutofit/>
          </a:bodyPr>
          <a:lstStyle>
            <a:lvl1pPr marL="0" indent="0">
              <a:lnSpc>
                <a:spcPct val="100000"/>
              </a:lnSpc>
              <a:spcBef>
                <a:spcPts val="0"/>
              </a:spcBef>
              <a:buNone/>
              <a:defRPr sz="24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3691462" y="5020585"/>
            <a:ext cx="7699023" cy="488226"/>
          </a:xfrm>
        </p:spPr>
        <p:txBody>
          <a:bodyPr anchor="ctr">
            <a:noAutofit/>
          </a:bodyPr>
          <a:lstStyle>
            <a:lvl1pPr marL="0" indent="0">
              <a:buNone/>
              <a:defRPr sz="2000" b="1" i="0" baseline="0">
                <a:solidFill>
                  <a:schemeClr val="accent3">
                    <a:lumMod val="75000"/>
                  </a:schemeClr>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3691462" y="1404678"/>
            <a:ext cx="7783685" cy="646331"/>
          </a:xfrm>
          <a:prstGeom prst="rect">
            <a:avLst/>
          </a:prstGeom>
          <a:noFill/>
        </p:spPr>
        <p:txBody>
          <a:bodyPr wrap="square" rtlCol="0">
            <a:spAutoFit/>
          </a:bodyPr>
          <a:lstStyle/>
          <a:p>
            <a:pPr lvl="0"/>
            <a:r>
              <a:rPr lang="en-US" sz="1800" b="0" i="0">
                <a:solidFill>
                  <a:schemeClr val="accent3">
                    <a:lumMod val="75000"/>
                  </a:schemeClr>
                </a:solidFill>
                <a:latin typeface="Arial" panose="020B0604020202020204" pitchFamily="34" charset="0"/>
                <a:ea typeface="Gotham Book" charset="0"/>
                <a:cs typeface="Arial" panose="020B0604020202020204" pitchFamily="34" charset="0"/>
              </a:rPr>
              <a:t>JOINT LEGISLATIVE OVERSIGHT COMMITTEE</a:t>
            </a:r>
          </a:p>
          <a:p>
            <a:pPr lvl="0"/>
            <a:r>
              <a:rPr lang="en-US" sz="1800" b="0" i="0">
                <a:solidFill>
                  <a:schemeClr val="accent3">
                    <a:lumMod val="75000"/>
                  </a:schemeClr>
                </a:solidFill>
                <a:latin typeface="Arial" panose="020B0604020202020204" pitchFamily="34" charset="0"/>
                <a:ea typeface="Gotham Book" charset="0"/>
                <a:cs typeface="Arial" panose="020B0604020202020204" pitchFamily="34" charset="0"/>
              </a:rPr>
              <a:t>ON HEATLH &amp; HUMAN SERVICES</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781049" y="721663"/>
            <a:ext cx="2746563" cy="2046633"/>
          </a:xfrm>
          <a:prstGeom prst="rect">
            <a:avLst/>
          </a:prstGeom>
        </p:spPr>
      </p:pic>
    </p:spTree>
    <p:extLst>
      <p:ext uri="{BB962C8B-B14F-4D97-AF65-F5344CB8AC3E}">
        <p14:creationId xmlns:p14="http://schemas.microsoft.com/office/powerpoint/2010/main" val="740899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 Black Seal">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5076C68-EF58-6343-9E56-5AD2020B2605}"/>
              </a:ext>
            </a:extLst>
          </p:cNvPr>
          <p:cNvGrpSpPr/>
          <p:nvPr userDrawn="1"/>
        </p:nvGrpSpPr>
        <p:grpSpPr>
          <a:xfrm flipV="1">
            <a:off x="0" y="0"/>
            <a:ext cx="11487363" cy="6858000"/>
            <a:chOff x="0" y="0"/>
            <a:chExt cx="8615522" cy="6858000"/>
          </a:xfrm>
        </p:grpSpPr>
        <p:pic>
          <p:nvPicPr>
            <p:cNvPr id="11" name="Picture 10">
              <a:extLst>
                <a:ext uri="{FF2B5EF4-FFF2-40B4-BE49-F238E27FC236}">
                  <a16:creationId xmlns:a16="http://schemas.microsoft.com/office/drawing/2014/main" id="{89890F9C-A5DB-2646-9CEC-6E7CC4166302}"/>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14" name="Picture 13">
              <a:extLst>
                <a:ext uri="{FF2B5EF4-FFF2-40B4-BE49-F238E27FC236}">
                  <a16:creationId xmlns:a16="http://schemas.microsoft.com/office/drawing/2014/main" id="{4366C9A7-ABE5-C347-93C3-1B296BA730AF}"/>
                </a:ext>
              </a:extLst>
            </p:cNvPr>
            <p:cNvPicPr>
              <a:picLocks noChangeAspect="1"/>
            </p:cNvPicPr>
            <p:nvPr userDrawn="1"/>
          </p:nvPicPr>
          <p:blipFill>
            <a:blip r:embed="rId3"/>
            <a:stretch>
              <a:fillRect/>
            </a:stretch>
          </p:blipFill>
          <p:spPr>
            <a:xfrm>
              <a:off x="0" y="0"/>
              <a:ext cx="7924132" cy="6858000"/>
            </a:xfrm>
            <a:prstGeom prst="rect">
              <a:avLst/>
            </a:prstGeom>
          </p:spPr>
        </p:pic>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124949" y="4464988"/>
            <a:ext cx="2746563" cy="2046633"/>
          </a:xfrm>
          <a:prstGeom prst="rect">
            <a:avLst/>
          </a:prstGeom>
        </p:spPr>
      </p:pic>
      <p:sp>
        <p:nvSpPr>
          <p:cNvPr id="15" name="Text Placeholder 13"/>
          <p:cNvSpPr>
            <a:spLocks noGrp="1"/>
          </p:cNvSpPr>
          <p:nvPr userDrawn="1">
            <p:ph type="body" sz="quarter" idx="10" hasCustomPrompt="1"/>
          </p:nvPr>
        </p:nvSpPr>
        <p:spPr>
          <a:xfrm>
            <a:off x="833962" y="1536659"/>
            <a:ext cx="7699023" cy="2020824"/>
          </a:xfrm>
        </p:spPr>
        <p:txBody>
          <a:bodyPr anchor="t">
            <a:noAutofit/>
          </a:bodyPr>
          <a:lstStyle>
            <a:lvl1pPr marL="0" indent="0">
              <a:buNone/>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833962" y="4757633"/>
            <a:ext cx="7699023" cy="948752"/>
          </a:xfrm>
        </p:spPr>
        <p:txBody>
          <a:bodyPr anchor="ctr">
            <a:noAutofit/>
          </a:bodyPr>
          <a:lstStyle>
            <a:lvl1pPr marL="0" indent="0">
              <a:lnSpc>
                <a:spcPct val="100000"/>
              </a:lnSpc>
              <a:spcBef>
                <a:spcPts val="0"/>
              </a:spcBef>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833962" y="5706385"/>
            <a:ext cx="7699023" cy="488226"/>
          </a:xfrm>
        </p:spPr>
        <p:txBody>
          <a:bodyPr anchor="ctr">
            <a:noAutofit/>
          </a:bodyPr>
          <a:lstStyle>
            <a:lvl1pPr marL="0" indent="0">
              <a:buNone/>
              <a:defRPr sz="2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833962" y="490279"/>
            <a:ext cx="7783685" cy="646331"/>
          </a:xfrm>
          <a:prstGeom prst="rect">
            <a:avLst/>
          </a:prstGeom>
          <a:noFill/>
        </p:spPr>
        <p:txBody>
          <a:bodyPr wrap="square" rtlCol="0">
            <a:spAutoFit/>
          </a:bodyPr>
          <a:lstStyle/>
          <a:p>
            <a:pPr lvl="0"/>
            <a:r>
              <a:rPr lang="en-US" sz="1800" b="0" i="0">
                <a:solidFill>
                  <a:schemeClr val="bg1"/>
                </a:solidFill>
                <a:latin typeface="Arial" panose="020B0604020202020204" pitchFamily="34" charset="0"/>
                <a:ea typeface="Gotham Book" charset="0"/>
                <a:cs typeface="Arial" panose="020B0604020202020204" pitchFamily="34" charset="0"/>
              </a:rPr>
              <a:t>JOINT LEGISLATIVE OVERSIGHT COMMITTEE</a:t>
            </a:r>
          </a:p>
          <a:p>
            <a:pPr lvl="0"/>
            <a:r>
              <a:rPr lang="en-US" sz="1800" b="0" i="0">
                <a:solidFill>
                  <a:schemeClr val="bg1"/>
                </a:solidFill>
                <a:latin typeface="Arial" panose="020B0604020202020204" pitchFamily="34" charset="0"/>
                <a:ea typeface="Gotham Book" charset="0"/>
                <a:cs typeface="Arial" panose="020B0604020202020204" pitchFamily="34" charset="0"/>
              </a:rPr>
              <a:t>ON XXXXXXXXXX</a:t>
            </a:r>
          </a:p>
        </p:txBody>
      </p:sp>
    </p:spTree>
    <p:extLst>
      <p:ext uri="{BB962C8B-B14F-4D97-AF65-F5344CB8AC3E}">
        <p14:creationId xmlns:p14="http://schemas.microsoft.com/office/powerpoint/2010/main" val="2934865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 Black Seal">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02B430-217A-7E4D-A117-85118F098F42}"/>
              </a:ext>
            </a:extLst>
          </p:cNvPr>
          <p:cNvGrpSpPr/>
          <p:nvPr userDrawn="1"/>
        </p:nvGrpSpPr>
        <p:grpSpPr>
          <a:xfrm>
            <a:off x="0" y="0"/>
            <a:ext cx="11487363" cy="6858000"/>
            <a:chOff x="0" y="0"/>
            <a:chExt cx="8615522" cy="6858000"/>
          </a:xfrm>
        </p:grpSpPr>
        <p:pic>
          <p:nvPicPr>
            <p:cNvPr id="10" name="Picture 9">
              <a:extLst>
                <a:ext uri="{FF2B5EF4-FFF2-40B4-BE49-F238E27FC236}">
                  <a16:creationId xmlns:a16="http://schemas.microsoft.com/office/drawing/2014/main" id="{E22C4A58-A31F-7647-82E1-32E75AE46530}"/>
                </a:ext>
              </a:extLst>
            </p:cNvPr>
            <p:cNvPicPr>
              <a:picLocks noChangeAspect="1"/>
            </p:cNvPicPr>
            <p:nvPr userDrawn="1"/>
          </p:nvPicPr>
          <p:blipFill>
            <a:blip r:embed="rId2"/>
            <a:stretch>
              <a:fillRect/>
            </a:stretch>
          </p:blipFill>
          <p:spPr>
            <a:xfrm>
              <a:off x="7392203" y="0"/>
              <a:ext cx="1223319" cy="6858000"/>
            </a:xfrm>
            <a:prstGeom prst="rect">
              <a:avLst/>
            </a:prstGeom>
          </p:spPr>
        </p:pic>
        <p:pic>
          <p:nvPicPr>
            <p:cNvPr id="2" name="Picture 1">
              <a:extLst>
                <a:ext uri="{FF2B5EF4-FFF2-40B4-BE49-F238E27FC236}">
                  <a16:creationId xmlns:a16="http://schemas.microsoft.com/office/drawing/2014/main" id="{9FD92952-DB5F-6646-B1E8-7A0BB1467539}"/>
                </a:ext>
              </a:extLst>
            </p:cNvPr>
            <p:cNvPicPr>
              <a:picLocks noChangeAspect="1"/>
            </p:cNvPicPr>
            <p:nvPr userDrawn="1"/>
          </p:nvPicPr>
          <p:blipFill>
            <a:blip r:embed="rId3"/>
            <a:stretch>
              <a:fillRect/>
            </a:stretch>
          </p:blipFill>
          <p:spPr>
            <a:xfrm>
              <a:off x="0" y="0"/>
              <a:ext cx="7924132" cy="6858000"/>
            </a:xfrm>
            <a:prstGeom prst="rect">
              <a:avLst/>
            </a:prstGeom>
          </p:spPr>
        </p:pic>
      </p:gr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124949" y="4464988"/>
            <a:ext cx="2746563" cy="2046633"/>
          </a:xfrm>
          <a:prstGeom prst="rect">
            <a:avLst/>
          </a:prstGeom>
        </p:spPr>
      </p:pic>
      <p:sp>
        <p:nvSpPr>
          <p:cNvPr id="15" name="Text Placeholder 13"/>
          <p:cNvSpPr>
            <a:spLocks noGrp="1"/>
          </p:cNvSpPr>
          <p:nvPr userDrawn="1">
            <p:ph type="body" sz="quarter" idx="10" hasCustomPrompt="1"/>
          </p:nvPr>
        </p:nvSpPr>
        <p:spPr>
          <a:xfrm>
            <a:off x="833962" y="1508084"/>
            <a:ext cx="7699023" cy="2020824"/>
          </a:xfrm>
        </p:spPr>
        <p:txBody>
          <a:bodyPr anchor="t">
            <a:noAutofit/>
          </a:bodyPr>
          <a:lstStyle>
            <a:lvl1pPr marL="0" indent="0">
              <a:buNone/>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userDrawn="1">
            <p:ph type="body" sz="quarter" idx="11" hasCustomPrompt="1"/>
          </p:nvPr>
        </p:nvSpPr>
        <p:spPr>
          <a:xfrm>
            <a:off x="833962" y="4757633"/>
            <a:ext cx="7699023" cy="948752"/>
          </a:xfrm>
        </p:spPr>
        <p:txBody>
          <a:bodyPr anchor="ctr">
            <a:noAutofit/>
          </a:bodyPr>
          <a:lstStyle>
            <a:lvl1pPr marL="0" indent="0">
              <a:lnSpc>
                <a:spcPct val="100000"/>
              </a:lnSpc>
              <a:spcBef>
                <a:spcPts val="0"/>
              </a:spcBef>
              <a:buNone/>
              <a:defRPr sz="24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userDrawn="1">
            <p:ph type="body" sz="quarter" idx="12" hasCustomPrompt="1"/>
          </p:nvPr>
        </p:nvSpPr>
        <p:spPr>
          <a:xfrm>
            <a:off x="833962" y="5706385"/>
            <a:ext cx="7699023" cy="488226"/>
          </a:xfrm>
        </p:spPr>
        <p:txBody>
          <a:bodyPr anchor="ctr">
            <a:noAutofit/>
          </a:bodyPr>
          <a:lstStyle>
            <a:lvl1pPr marL="0" indent="0">
              <a:buNone/>
              <a:defRPr sz="20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4" name="TextBox 3"/>
          <p:cNvSpPr txBox="1"/>
          <p:nvPr userDrawn="1"/>
        </p:nvSpPr>
        <p:spPr>
          <a:xfrm>
            <a:off x="833962" y="490279"/>
            <a:ext cx="7783685" cy="646331"/>
          </a:xfrm>
          <a:prstGeom prst="rect">
            <a:avLst/>
          </a:prstGeom>
          <a:noFill/>
        </p:spPr>
        <p:txBody>
          <a:bodyPr wrap="square" rtlCol="0">
            <a:spAutoFit/>
          </a:bodyPr>
          <a:lstStyle/>
          <a:p>
            <a:pPr lvl="0"/>
            <a:r>
              <a:rPr lang="en-US" sz="1800" b="0" i="0">
                <a:solidFill>
                  <a:schemeClr val="bg1"/>
                </a:solidFill>
                <a:latin typeface="Arial" panose="020B0604020202020204" pitchFamily="34" charset="0"/>
                <a:ea typeface="Gotham Book" charset="0"/>
                <a:cs typeface="Arial" panose="020B0604020202020204" pitchFamily="34" charset="0"/>
              </a:rPr>
              <a:t>JOINT LEGISLATIVE OVERSIGHT COMMITTEE</a:t>
            </a:r>
          </a:p>
          <a:p>
            <a:pPr lvl="0"/>
            <a:r>
              <a:rPr lang="en-US" sz="1800" b="0" i="0">
                <a:solidFill>
                  <a:schemeClr val="bg1"/>
                </a:solidFill>
                <a:latin typeface="Arial" panose="020B0604020202020204" pitchFamily="34" charset="0"/>
                <a:ea typeface="Gotham Book" charset="0"/>
                <a:cs typeface="Arial" panose="020B0604020202020204" pitchFamily="34" charset="0"/>
              </a:rPr>
              <a:t>ON XXXXXXXXXX</a:t>
            </a:r>
          </a:p>
        </p:txBody>
      </p:sp>
    </p:spTree>
    <p:extLst>
      <p:ext uri="{BB962C8B-B14F-4D97-AF65-F5344CB8AC3E}">
        <p14:creationId xmlns:p14="http://schemas.microsoft.com/office/powerpoint/2010/main" val="19193801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02867" y="1820850"/>
            <a:ext cx="11418072" cy="4142629"/>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02867" y="1180769"/>
            <a:ext cx="11418072"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2" name="TextBox 1"/>
          <p:cNvSpPr txBox="1"/>
          <p:nvPr userDrawn="1"/>
        </p:nvSpPr>
        <p:spPr>
          <a:xfrm>
            <a:off x="402867" y="6612863"/>
            <a:ext cx="10032968" cy="230832"/>
          </a:xfrm>
          <a:prstGeom prst="rect">
            <a:avLst/>
          </a:prstGeom>
          <a:noFill/>
        </p:spPr>
        <p:txBody>
          <a:bodyPr wrap="square" rtlCol="0">
            <a:spAutoFit/>
          </a:bodyPr>
          <a:lstStyle/>
          <a:p>
            <a:r>
              <a:rPr lang="en-US" sz="900" b="1" kern="1200">
                <a:solidFill>
                  <a:srgbClr val="003B70"/>
                </a:solidFill>
                <a:effectLst/>
                <a:latin typeface="+mn-lt"/>
                <a:ea typeface="+mn-ea"/>
                <a:cs typeface="+mn-cs"/>
              </a:rPr>
              <a:t>JOINT LEGISLATIVE OVERSIGHT COMMITTEE ON HEALTH AND HUMAN SERVICES  |  APRIL 2, 2024</a:t>
            </a:r>
            <a:endParaRPr lang="en-US" sz="900" kern="1200">
              <a:solidFill>
                <a:srgbClr val="003B70"/>
              </a:solidFill>
              <a:effectLst/>
              <a:latin typeface="+mn-lt"/>
              <a:ea typeface="+mn-ea"/>
              <a:cs typeface="+mn-cs"/>
            </a:endParaRPr>
          </a:p>
        </p:txBody>
      </p:sp>
      <p:pic>
        <p:nvPicPr>
          <p:cNvPr id="9" name="Picture 8">
            <a:extLst>
              <a:ext uri="{FF2B5EF4-FFF2-40B4-BE49-F238E27FC236}">
                <a16:creationId xmlns:a16="http://schemas.microsoft.com/office/drawing/2014/main" id="{7807D035-A540-114E-A9D3-7E6D5D45EE38}"/>
              </a:ext>
            </a:extLst>
          </p:cNvPr>
          <p:cNvPicPr>
            <a:picLocks noChangeAspect="1"/>
          </p:cNvPicPr>
          <p:nvPr userDrawn="1"/>
        </p:nvPicPr>
        <p:blipFill rotWithShape="1">
          <a:blip r:embed="rId2"/>
          <a:srcRect t="8644"/>
          <a:stretch/>
        </p:blipFill>
        <p:spPr>
          <a:xfrm>
            <a:off x="0" y="0"/>
            <a:ext cx="12192000" cy="1119096"/>
          </a:xfrm>
          <a:prstGeom prst="rect">
            <a:avLst/>
          </a:prstGeom>
        </p:spPr>
      </p:pic>
    </p:spTree>
    <p:extLst>
      <p:ext uri="{BB962C8B-B14F-4D97-AF65-F5344CB8AC3E}">
        <p14:creationId xmlns:p14="http://schemas.microsoft.com/office/powerpoint/2010/main" val="2432096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770491" y="1097280"/>
            <a:ext cx="1005044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2" name="TextBox 1"/>
          <p:cNvSpPr txBox="1"/>
          <p:nvPr userDrawn="1"/>
        </p:nvSpPr>
        <p:spPr>
          <a:xfrm>
            <a:off x="1770491" y="6612863"/>
            <a:ext cx="8831248" cy="230832"/>
          </a:xfrm>
          <a:prstGeom prst="rect">
            <a:avLst/>
          </a:prstGeom>
          <a:noFill/>
        </p:spPr>
        <p:txBody>
          <a:bodyPr wrap="square" rtlCol="0">
            <a:spAutoFit/>
          </a:bodyPr>
          <a:lstStyle/>
          <a:p>
            <a:r>
              <a:rPr lang="en-US" sz="900" b="1" kern="1200">
                <a:solidFill>
                  <a:srgbClr val="003B70"/>
                </a:solidFill>
                <a:effectLst/>
                <a:latin typeface="+mn-lt"/>
                <a:ea typeface="+mn-ea"/>
                <a:cs typeface="+mn-cs"/>
              </a:rPr>
              <a:t>JOINT LEGISLATIVE OVERSIGHT COMMITTEE ON HEALTH AND HUMAN SERVICES  |  APRIL 2, 2024</a:t>
            </a:r>
            <a:endParaRPr lang="en-US" sz="900" kern="1200">
              <a:solidFill>
                <a:srgbClr val="003B70"/>
              </a:solidFill>
              <a:effectLst/>
              <a:latin typeface="+mn-lt"/>
              <a:ea typeface="+mn-ea"/>
              <a:cs typeface="+mn-cs"/>
            </a:endParaRPr>
          </a:p>
        </p:txBody>
      </p:sp>
      <p:pic>
        <p:nvPicPr>
          <p:cNvPr id="3" name="Picture 2">
            <a:extLst>
              <a:ext uri="{FF2B5EF4-FFF2-40B4-BE49-F238E27FC236}">
                <a16:creationId xmlns:a16="http://schemas.microsoft.com/office/drawing/2014/main" id="{F30D9434-BC46-CB43-9004-6AEA75F43FDD}"/>
              </a:ext>
            </a:extLst>
          </p:cNvPr>
          <p:cNvPicPr>
            <a:picLocks noChangeAspect="1"/>
          </p:cNvPicPr>
          <p:nvPr userDrawn="1"/>
        </p:nvPicPr>
        <p:blipFill>
          <a:blip r:embed="rId2"/>
          <a:stretch>
            <a:fillRect/>
          </a:stretch>
        </p:blipFill>
        <p:spPr>
          <a:xfrm>
            <a:off x="1" y="0"/>
            <a:ext cx="1631092" cy="6858000"/>
          </a:xfrm>
          <a:prstGeom prst="rect">
            <a:avLst/>
          </a:prstGeom>
        </p:spPr>
      </p:pic>
    </p:spTree>
    <p:extLst>
      <p:ext uri="{BB962C8B-B14F-4D97-AF65-F5344CB8AC3E}">
        <p14:creationId xmlns:p14="http://schemas.microsoft.com/office/powerpoint/2010/main" val="31252659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Bullet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4069" y="1097280"/>
            <a:ext cx="10050448" cy="4937760"/>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424070"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22" name="Slide Number Placeholder 21"/>
          <p:cNvSpPr>
            <a:spLocks noGrp="1"/>
          </p:cNvSpPr>
          <p:nvPr>
            <p:ph type="sldNum" sz="quarter" idx="14"/>
          </p:nvPr>
        </p:nvSpPr>
        <p:spPr>
          <a:xfrm>
            <a:off x="9727979"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24071"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2" name="TextBox 1"/>
          <p:cNvSpPr txBox="1"/>
          <p:nvPr userDrawn="1"/>
        </p:nvSpPr>
        <p:spPr>
          <a:xfrm>
            <a:off x="424069" y="6612863"/>
            <a:ext cx="8831248" cy="230832"/>
          </a:xfrm>
          <a:prstGeom prst="rect">
            <a:avLst/>
          </a:prstGeom>
          <a:noFill/>
        </p:spPr>
        <p:txBody>
          <a:bodyPr wrap="square" rtlCol="0">
            <a:spAutoFit/>
          </a:bodyPr>
          <a:lstStyle/>
          <a:p>
            <a:r>
              <a:rPr lang="en-US" sz="900" b="1" kern="1200">
                <a:solidFill>
                  <a:srgbClr val="003B70"/>
                </a:solidFill>
                <a:effectLst/>
                <a:latin typeface="+mn-lt"/>
                <a:ea typeface="+mn-ea"/>
                <a:cs typeface="+mn-cs"/>
              </a:rPr>
              <a:t>JOINT LEGISLATIVE OVERSIGHT COMMITTEE ON HEALTH AND HUMAN SERVICES  |  APRIL 2, 2024</a:t>
            </a:r>
            <a:endParaRPr lang="en-US" sz="900" kern="1200">
              <a:solidFill>
                <a:srgbClr val="003B70"/>
              </a:solidFill>
              <a:effectLst/>
              <a:latin typeface="+mn-lt"/>
              <a:ea typeface="+mn-ea"/>
              <a:cs typeface="+mn-cs"/>
            </a:endParaRPr>
          </a:p>
        </p:txBody>
      </p:sp>
      <p:pic>
        <p:nvPicPr>
          <p:cNvPr id="3" name="Picture 2">
            <a:extLst>
              <a:ext uri="{FF2B5EF4-FFF2-40B4-BE49-F238E27FC236}">
                <a16:creationId xmlns:a16="http://schemas.microsoft.com/office/drawing/2014/main" id="{21256660-D742-D14C-83D1-77D71D30D3E1}"/>
              </a:ext>
            </a:extLst>
          </p:cNvPr>
          <p:cNvPicPr>
            <a:picLocks noChangeAspect="1"/>
          </p:cNvPicPr>
          <p:nvPr userDrawn="1"/>
        </p:nvPicPr>
        <p:blipFill>
          <a:blip r:embed="rId2"/>
          <a:stretch>
            <a:fillRect/>
          </a:stretch>
        </p:blipFill>
        <p:spPr>
          <a:xfrm>
            <a:off x="10560909" y="0"/>
            <a:ext cx="1631092" cy="6858000"/>
          </a:xfrm>
          <a:prstGeom prst="rect">
            <a:avLst/>
          </a:prstGeom>
        </p:spPr>
      </p:pic>
    </p:spTree>
    <p:extLst>
      <p:ext uri="{BB962C8B-B14F-4D97-AF65-F5344CB8AC3E}">
        <p14:creationId xmlns:p14="http://schemas.microsoft.com/office/powerpoint/2010/main" val="41184432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s &amp;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1744133" y="2514600"/>
            <a:ext cx="10085919" cy="3529013"/>
          </a:xfrm>
        </p:spPr>
        <p:txBody>
          <a:bodyPr>
            <a:noAutofit/>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sp>
        <p:nvSpPr>
          <p:cNvPr id="13" name="Text Placeholder 3">
            <a:extLst>
              <a:ext uri="{FF2B5EF4-FFF2-40B4-BE49-F238E27FC236}">
                <a16:creationId xmlns:a16="http://schemas.microsoft.com/office/drawing/2014/main" id="{C05951D5-A53B-F748-B53B-411B88B37096}"/>
              </a:ext>
            </a:extLst>
          </p:cNvPr>
          <p:cNvSpPr>
            <a:spLocks noGrp="1"/>
          </p:cNvSpPr>
          <p:nvPr>
            <p:ph type="body" sz="quarter" idx="10" hasCustomPrompt="1"/>
          </p:nvPr>
        </p:nvSpPr>
        <p:spPr>
          <a:xfrm>
            <a:off x="1770491" y="1097281"/>
            <a:ext cx="10050448" cy="1288733"/>
          </a:xfrm>
        </p:spPr>
        <p:txBody>
          <a:bodyPr>
            <a:noAutofit/>
          </a:bodyPr>
          <a:lstStyle>
            <a:lvl1pPr marL="228600" indent="-228600">
              <a:lnSpc>
                <a:spcPct val="100000"/>
              </a:lnSpc>
              <a:spcBef>
                <a:spcPts val="1200"/>
              </a:spcBef>
              <a:defRPr sz="2800" b="1" i="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rgbClr val="003B70"/>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4" name="Text Placeholder 4">
            <a:extLst>
              <a:ext uri="{FF2B5EF4-FFF2-40B4-BE49-F238E27FC236}">
                <a16:creationId xmlns:a16="http://schemas.microsoft.com/office/drawing/2014/main" id="{5ED21797-25F7-3A44-9079-81482EE9D03A}"/>
              </a:ext>
            </a:extLst>
          </p:cNvPr>
          <p:cNvSpPr>
            <a:spLocks noGrp="1"/>
          </p:cNvSpPr>
          <p:nvPr>
            <p:ph type="body" sz="quarter" idx="11" hasCustomPrompt="1"/>
          </p:nvPr>
        </p:nvSpPr>
        <p:spPr>
          <a:xfrm>
            <a:off x="1770492" y="6155643"/>
            <a:ext cx="9475881"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5" name="Slide Number Placeholder 21">
            <a:extLst>
              <a:ext uri="{FF2B5EF4-FFF2-40B4-BE49-F238E27FC236}">
                <a16:creationId xmlns:a16="http://schemas.microsoft.com/office/drawing/2014/main" id="{2C7BA782-DC5C-CB45-B48B-350EECAB45C2}"/>
              </a:ext>
            </a:extLst>
          </p:cNvPr>
          <p:cNvSpPr>
            <a:spLocks noGrp="1"/>
          </p:cNvSpPr>
          <p:nvPr>
            <p:ph type="sldNum" sz="quarter" idx="15"/>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16" name="Title 1">
            <a:extLst>
              <a:ext uri="{FF2B5EF4-FFF2-40B4-BE49-F238E27FC236}">
                <a16:creationId xmlns:a16="http://schemas.microsoft.com/office/drawing/2014/main" id="{A8E406F2-C7C6-C748-8AF1-66707FF8A084}"/>
              </a:ext>
            </a:extLst>
          </p:cNvPr>
          <p:cNvSpPr>
            <a:spLocks noGrp="1"/>
          </p:cNvSpPr>
          <p:nvPr>
            <p:ph type="title" hasCustomPrompt="1"/>
          </p:nvPr>
        </p:nvSpPr>
        <p:spPr>
          <a:xfrm>
            <a:off x="1770492" y="457200"/>
            <a:ext cx="10050448"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17" name="TextBox 16">
            <a:extLst>
              <a:ext uri="{FF2B5EF4-FFF2-40B4-BE49-F238E27FC236}">
                <a16:creationId xmlns:a16="http://schemas.microsoft.com/office/drawing/2014/main" id="{E2C27651-4658-1B47-9F9C-53B39057CD3F}"/>
              </a:ext>
            </a:extLst>
          </p:cNvPr>
          <p:cNvSpPr txBox="1"/>
          <p:nvPr userDrawn="1"/>
        </p:nvSpPr>
        <p:spPr>
          <a:xfrm>
            <a:off x="1770491" y="6612863"/>
            <a:ext cx="8831248" cy="230832"/>
          </a:xfrm>
          <a:prstGeom prst="rect">
            <a:avLst/>
          </a:prstGeom>
          <a:noFill/>
        </p:spPr>
        <p:txBody>
          <a:bodyPr wrap="square" rtlCol="0">
            <a:spAutoFit/>
          </a:bodyPr>
          <a:lstStyle/>
          <a:p>
            <a:r>
              <a:rPr lang="en-US" sz="900" b="1" kern="1200">
                <a:solidFill>
                  <a:srgbClr val="003B70"/>
                </a:solidFill>
                <a:effectLst/>
                <a:latin typeface="+mn-lt"/>
                <a:ea typeface="+mn-ea"/>
                <a:cs typeface="+mn-cs"/>
              </a:rPr>
              <a:t>JOINT LEGISLATIVE OVERSIGHT COMMITTEE ON HEALTH AND HUMAN SERVICES  |  APRIL 2, 2024</a:t>
            </a:r>
            <a:endParaRPr lang="en-US" sz="900" kern="1200">
              <a:solidFill>
                <a:srgbClr val="003B70"/>
              </a:solidFill>
              <a:effectLst/>
              <a:latin typeface="+mn-lt"/>
              <a:ea typeface="+mn-ea"/>
              <a:cs typeface="+mn-cs"/>
            </a:endParaRPr>
          </a:p>
        </p:txBody>
      </p:sp>
      <p:pic>
        <p:nvPicPr>
          <p:cNvPr id="9" name="Picture 8">
            <a:extLst>
              <a:ext uri="{FF2B5EF4-FFF2-40B4-BE49-F238E27FC236}">
                <a16:creationId xmlns:a16="http://schemas.microsoft.com/office/drawing/2014/main" id="{17936F9F-3E18-8941-88E7-313AB075F56F}"/>
              </a:ext>
            </a:extLst>
          </p:cNvPr>
          <p:cNvPicPr>
            <a:picLocks noChangeAspect="1"/>
          </p:cNvPicPr>
          <p:nvPr userDrawn="1"/>
        </p:nvPicPr>
        <p:blipFill>
          <a:blip r:embed="rId2"/>
          <a:stretch>
            <a:fillRect/>
          </a:stretch>
        </p:blipFill>
        <p:spPr>
          <a:xfrm>
            <a:off x="1" y="0"/>
            <a:ext cx="1631092" cy="6858000"/>
          </a:xfrm>
          <a:prstGeom prst="rect">
            <a:avLst/>
          </a:prstGeom>
        </p:spPr>
      </p:pic>
    </p:spTree>
    <p:extLst>
      <p:ext uri="{BB962C8B-B14F-4D97-AF65-F5344CB8AC3E}">
        <p14:creationId xmlns:p14="http://schemas.microsoft.com/office/powerpoint/2010/main" val="3079561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 Table Chart Image">
    <p:spTree>
      <p:nvGrpSpPr>
        <p:cNvPr id="1" name=""/>
        <p:cNvGrpSpPr/>
        <p:nvPr/>
      </p:nvGrpSpPr>
      <p:grpSpPr>
        <a:xfrm>
          <a:off x="0" y="0"/>
          <a:ext cx="0" cy="0"/>
          <a:chOff x="0" y="0"/>
          <a:chExt cx="0" cy="0"/>
        </a:xfrm>
      </p:grpSpPr>
      <p:sp>
        <p:nvSpPr>
          <p:cNvPr id="12" name="Content Placeholder 11"/>
          <p:cNvSpPr>
            <a:spLocks noGrp="1"/>
          </p:cNvSpPr>
          <p:nvPr>
            <p:ph sz="quarter" idx="14" hasCustomPrompt="1"/>
          </p:nvPr>
        </p:nvSpPr>
        <p:spPr>
          <a:xfrm>
            <a:off x="829732" y="1900238"/>
            <a:ext cx="5120640" cy="4086226"/>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900238"/>
            <a:ext cx="5120640" cy="4086226"/>
          </a:xfrm>
        </p:spPr>
        <p:txBody>
          <a:bodyPr>
            <a:noAutofit/>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8" name="Text Placeholder 4">
            <a:extLst>
              <a:ext uri="{FF2B5EF4-FFF2-40B4-BE49-F238E27FC236}">
                <a16:creationId xmlns:a16="http://schemas.microsoft.com/office/drawing/2014/main" id="{F0CFCE86-664D-A446-BE06-01C8C24E9E1B}"/>
              </a:ext>
            </a:extLst>
          </p:cNvPr>
          <p:cNvSpPr>
            <a:spLocks noGrp="1"/>
          </p:cNvSpPr>
          <p:nvPr>
            <p:ph type="body" sz="quarter" idx="11" hasCustomPrompt="1"/>
          </p:nvPr>
        </p:nvSpPr>
        <p:spPr>
          <a:xfrm>
            <a:off x="402867" y="6155643"/>
            <a:ext cx="10765320" cy="330200"/>
          </a:xfrm>
        </p:spPr>
        <p:txBody>
          <a:bodyPr anchor="b">
            <a:noAutofit/>
          </a:bodyPr>
          <a:lstStyle>
            <a:lvl1pPr marL="0" indent="0">
              <a:lnSpc>
                <a:spcPct val="100000"/>
              </a:lnSpc>
              <a:spcBef>
                <a:spcPts val="0"/>
              </a:spcBef>
              <a:buNone/>
              <a:defRPr sz="1200" b="0" i="1" baseline="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9" name="Slide Number Placeholder 21">
            <a:extLst>
              <a:ext uri="{FF2B5EF4-FFF2-40B4-BE49-F238E27FC236}">
                <a16:creationId xmlns:a16="http://schemas.microsoft.com/office/drawing/2014/main" id="{4D11D409-0A96-9B43-B5E9-8C9EBB3490D1}"/>
              </a:ext>
            </a:extLst>
          </p:cNvPr>
          <p:cNvSpPr>
            <a:spLocks noGrp="1"/>
          </p:cNvSpPr>
          <p:nvPr>
            <p:ph type="sldNum" sz="quarter" idx="16"/>
          </p:nvPr>
        </p:nvSpPr>
        <p:spPr>
          <a:xfrm>
            <a:off x="11074400" y="6603788"/>
            <a:ext cx="752131" cy="284692"/>
          </a:xfrm>
          <a:prstGeom prst="rect">
            <a:avLst/>
          </a:prstGeom>
        </p:spPr>
        <p:txBody>
          <a:bodyPr/>
          <a:lstStyle>
            <a:lvl1pPr algn="r">
              <a:defRPr sz="900" b="1" i="0">
                <a:solidFill>
                  <a:srgbClr val="003B70"/>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0" name="Title 1">
            <a:extLst>
              <a:ext uri="{FF2B5EF4-FFF2-40B4-BE49-F238E27FC236}">
                <a16:creationId xmlns:a16="http://schemas.microsoft.com/office/drawing/2014/main" id="{F17C0509-ABF8-A14C-9CCC-ACF4B252782C}"/>
              </a:ext>
            </a:extLst>
          </p:cNvPr>
          <p:cNvSpPr>
            <a:spLocks noGrp="1"/>
          </p:cNvSpPr>
          <p:nvPr>
            <p:ph type="title" hasCustomPrompt="1"/>
          </p:nvPr>
        </p:nvSpPr>
        <p:spPr>
          <a:xfrm>
            <a:off x="402867" y="1180769"/>
            <a:ext cx="11418072" cy="548640"/>
          </a:xfrm>
        </p:spPr>
        <p:txBody>
          <a:bodyPr anchor="t">
            <a:noAutofit/>
          </a:bodyPr>
          <a:lstStyle>
            <a:lvl1pPr algn="l">
              <a:defRPr sz="3200" b="1" i="0" baseline="0">
                <a:solidFill>
                  <a:srgbClr val="5C93D5"/>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21" name="TextBox 20">
            <a:extLst>
              <a:ext uri="{FF2B5EF4-FFF2-40B4-BE49-F238E27FC236}">
                <a16:creationId xmlns:a16="http://schemas.microsoft.com/office/drawing/2014/main" id="{95D4E800-1743-2343-8FC5-9B81A1244827}"/>
              </a:ext>
            </a:extLst>
          </p:cNvPr>
          <p:cNvSpPr txBox="1"/>
          <p:nvPr userDrawn="1"/>
        </p:nvSpPr>
        <p:spPr>
          <a:xfrm>
            <a:off x="402867" y="6612863"/>
            <a:ext cx="10032968" cy="230832"/>
          </a:xfrm>
          <a:prstGeom prst="rect">
            <a:avLst/>
          </a:prstGeom>
          <a:noFill/>
        </p:spPr>
        <p:txBody>
          <a:bodyPr wrap="square" rtlCol="0">
            <a:spAutoFit/>
          </a:bodyPr>
          <a:lstStyle/>
          <a:p>
            <a:r>
              <a:rPr lang="en-US" sz="900" b="1" kern="1200">
                <a:solidFill>
                  <a:srgbClr val="003B70"/>
                </a:solidFill>
                <a:effectLst/>
                <a:latin typeface="+mn-lt"/>
                <a:ea typeface="+mn-ea"/>
                <a:cs typeface="+mn-cs"/>
              </a:rPr>
              <a:t>JOINT LEGISLATIVE OVERSIGHT COMMITTEE ON HEALTH AND HUMAN SERVICES  |  APRIL 2, 2024</a:t>
            </a:r>
            <a:endParaRPr lang="en-US" sz="900" kern="1200">
              <a:solidFill>
                <a:srgbClr val="003B70"/>
              </a:solidFill>
              <a:effectLst/>
              <a:latin typeface="+mn-lt"/>
              <a:ea typeface="+mn-ea"/>
              <a:cs typeface="+mn-cs"/>
            </a:endParaRPr>
          </a:p>
        </p:txBody>
      </p:sp>
      <p:pic>
        <p:nvPicPr>
          <p:cNvPr id="9" name="Picture 8">
            <a:extLst>
              <a:ext uri="{FF2B5EF4-FFF2-40B4-BE49-F238E27FC236}">
                <a16:creationId xmlns:a16="http://schemas.microsoft.com/office/drawing/2014/main" id="{3083D3DB-AB8F-794A-B493-317B10CC4DCB}"/>
              </a:ext>
            </a:extLst>
          </p:cNvPr>
          <p:cNvPicPr>
            <a:picLocks noChangeAspect="1"/>
          </p:cNvPicPr>
          <p:nvPr userDrawn="1"/>
        </p:nvPicPr>
        <p:blipFill rotWithShape="1">
          <a:blip r:embed="rId2"/>
          <a:srcRect t="8644"/>
          <a:stretch/>
        </p:blipFill>
        <p:spPr>
          <a:xfrm>
            <a:off x="0" y="0"/>
            <a:ext cx="12192000" cy="1119096"/>
          </a:xfrm>
          <a:prstGeom prst="rect">
            <a:avLst/>
          </a:prstGeom>
        </p:spPr>
      </p:pic>
    </p:spTree>
    <p:extLst>
      <p:ext uri="{BB962C8B-B14F-4D97-AF65-F5344CB8AC3E}">
        <p14:creationId xmlns:p14="http://schemas.microsoft.com/office/powerpoint/2010/main" val="4131685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8" y="624055"/>
            <a:ext cx="10457689" cy="548640"/>
          </a:xfrm>
          <a:prstGeom prst="rect">
            <a:avLst/>
          </a:prstGeom>
        </p:spPr>
        <p:txBody>
          <a:bodyPr anchor="t">
            <a:noAutofit/>
          </a:bodyPr>
          <a:lstStyle>
            <a:lvl1pPr algn="l">
              <a:defRPr sz="24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5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2"/>
            <a:ext cx="10517717" cy="4795307"/>
          </a:xfrm>
          <a:prstGeom prst="rect">
            <a:avLst/>
          </a:prstGeom>
        </p:spPr>
        <p:txBody>
          <a:bodyPr>
            <a:noAutofit/>
          </a:bodyPr>
          <a:lstStyle>
            <a:lvl1pPr marL="171446" indent="-171446">
              <a:lnSpc>
                <a:spcPct val="100000"/>
              </a:lnSpc>
              <a:spcBef>
                <a:spcPts val="900"/>
              </a:spcBef>
              <a:defRPr sz="2100" b="1" i="0">
                <a:latin typeface="Arial" panose="020B0604020202020204" pitchFamily="34" charset="0"/>
                <a:ea typeface="Arial" panose="020B0604020202020204" pitchFamily="34" charset="0"/>
                <a:cs typeface="Arial" panose="020B0604020202020204" pitchFamily="34" charset="0"/>
              </a:defRPr>
            </a:lvl1pPr>
            <a:lvl2pPr marL="432186" indent="-175018">
              <a:lnSpc>
                <a:spcPct val="100000"/>
              </a:lnSpc>
              <a:buFont typeface="Franklin Gothic Medium" panose="020B0603020102020204" pitchFamily="34" charset="0"/>
              <a:buChar char="−"/>
              <a:defRPr sz="1800" b="1" i="0">
                <a:latin typeface="Arial" panose="020B0604020202020204" pitchFamily="34" charset="0"/>
                <a:ea typeface="Arial" panose="020B0604020202020204" pitchFamily="34" charset="0"/>
                <a:cs typeface="Arial" panose="020B0604020202020204" pitchFamily="34" charset="0"/>
              </a:defRPr>
            </a:lvl2pPr>
            <a:lvl3pPr marL="729836" indent="-171446">
              <a:lnSpc>
                <a:spcPct val="100000"/>
              </a:lnSpc>
              <a:defRPr sz="15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1" y="6243108"/>
            <a:ext cx="10656007" cy="330200"/>
          </a:xfrm>
          <a:prstGeom prst="rect">
            <a:avLst/>
          </a:prstGeom>
        </p:spPr>
        <p:txBody>
          <a:bodyPr anchor="b">
            <a:noAutofit/>
          </a:bodyPr>
          <a:lstStyle>
            <a:lvl1pPr marL="0" indent="0">
              <a:lnSpc>
                <a:spcPct val="100000"/>
              </a:lnSpc>
              <a:spcBef>
                <a:spcPts val="0"/>
              </a:spcBef>
              <a:buNone/>
              <a:defRPr sz="9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53846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78519894"/>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56980658"/>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81613108"/>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89982476"/>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96183356"/>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83"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56892677"/>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64008347"/>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0679423"/>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56721431"/>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12637699"/>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52258059"/>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365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meline Dark">
    <p:bg>
      <p:bgPr>
        <a:solidFill>
          <a:schemeClr val="tx2">
            <a:lumMod val="7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39F7D1-31ED-4588-7F6B-7214367FBA9F}"/>
              </a:ext>
            </a:extLst>
          </p:cNvPr>
          <p:cNvSpPr>
            <a:spLocks noGrp="1"/>
          </p:cNvSpPr>
          <p:nvPr>
            <p:ph type="title" hasCustomPrompt="1"/>
          </p:nvPr>
        </p:nvSpPr>
        <p:spPr>
          <a:xfrm>
            <a:off x="618744" y="209677"/>
            <a:ext cx="9064752" cy="1097915"/>
          </a:xfrm>
        </p:spPr>
        <p:txBody>
          <a:bodyPr anchor="b">
            <a:normAutofit/>
          </a:bodyPr>
          <a:lstStyle>
            <a:lvl1pPr>
              <a:defRPr sz="5400">
                <a:solidFill>
                  <a:schemeClr val="bg1"/>
                </a:solidFill>
                <a:latin typeface="+mn-lt"/>
              </a:defRPr>
            </a:lvl1pPr>
          </a:lstStyle>
          <a:p>
            <a:r>
              <a:rPr lang="en-US" dirty="0"/>
              <a:t>Click to add title</a:t>
            </a:r>
          </a:p>
        </p:txBody>
      </p:sp>
      <p:sp>
        <p:nvSpPr>
          <p:cNvPr id="12" name="Text Placeholder 11">
            <a:extLst>
              <a:ext uri="{FF2B5EF4-FFF2-40B4-BE49-F238E27FC236}">
                <a16:creationId xmlns:a16="http://schemas.microsoft.com/office/drawing/2014/main" id="{413A1C6A-339B-343A-B0AD-F761FE910519}"/>
              </a:ext>
            </a:extLst>
          </p:cNvPr>
          <p:cNvSpPr>
            <a:spLocks noGrp="1"/>
          </p:cNvSpPr>
          <p:nvPr>
            <p:ph type="body" sz="quarter" idx="13" hasCustomPrompt="1"/>
          </p:nvPr>
        </p:nvSpPr>
        <p:spPr>
          <a:xfrm>
            <a:off x="618745" y="1344676"/>
            <a:ext cx="9064752" cy="511175"/>
          </a:xfrm>
        </p:spPr>
        <p:txBody>
          <a:bodyPr lIns="164592" tIns="0">
            <a:noAutofit/>
          </a:bodyPr>
          <a:lstStyle>
            <a:lvl1pPr marL="0" indent="0">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50" name="Oval 49">
            <a:extLst>
              <a:ext uri="{FF2B5EF4-FFF2-40B4-BE49-F238E27FC236}">
                <a16:creationId xmlns:a16="http://schemas.microsoft.com/office/drawing/2014/main" id="{535829F9-B704-5645-ABE3-F98170E89B44}"/>
              </a:ext>
              <a:ext uri="{C183D7F6-B498-43B3-948B-1728B52AA6E4}">
                <adec:decorative xmlns:adec="http://schemas.microsoft.com/office/drawing/2017/decorative" val="1"/>
              </a:ext>
            </a:extLst>
          </p:cNvPr>
          <p:cNvSpPr/>
          <p:nvPr userDrawn="1"/>
        </p:nvSpPr>
        <p:spPr>
          <a:xfrm>
            <a:off x="10396346" y="585334"/>
            <a:ext cx="1005840" cy="1005840"/>
          </a:xfrm>
          <a:prstGeom prst="ellipse">
            <a:avLst/>
          </a:prstGeom>
          <a:noFill/>
          <a:ln w="190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5807DD9B-8716-9B22-9F91-88E6071F91D3}"/>
              </a:ext>
            </a:extLst>
          </p:cNvPr>
          <p:cNvSpPr>
            <a:spLocks noGrp="1" noChangeAspect="1"/>
          </p:cNvSpPr>
          <p:nvPr>
            <p:ph type="pic" sz="quarter" idx="14"/>
          </p:nvPr>
        </p:nvSpPr>
        <p:spPr>
          <a:xfrm>
            <a:off x="10487786" y="649342"/>
            <a:ext cx="822960" cy="822960"/>
          </a:xfrm>
          <a:prstGeom prst="ellipse">
            <a:avLst/>
          </a:prstGeom>
          <a:ln w="22225">
            <a:noFill/>
          </a:ln>
        </p:spPr>
        <p:txBody>
          <a:bodyPr lIns="0" tIns="0" rIns="0" bIns="0">
            <a:normAutofit/>
          </a:bodyPr>
          <a:lstStyle>
            <a:lvl1pPr marL="0" indent="0" algn="ctr">
              <a:buNone/>
              <a:defRPr sz="1000">
                <a:solidFill>
                  <a:schemeClr val="bg1"/>
                </a:solidFill>
              </a:defRPr>
            </a:lvl1pPr>
          </a:lstStyle>
          <a:p>
            <a:endParaRPr lang="en-US" dirty="0"/>
          </a:p>
        </p:txBody>
      </p:sp>
      <p:sp>
        <p:nvSpPr>
          <p:cNvPr id="15" name="Text Placeholder 11">
            <a:extLst>
              <a:ext uri="{FF2B5EF4-FFF2-40B4-BE49-F238E27FC236}">
                <a16:creationId xmlns:a16="http://schemas.microsoft.com/office/drawing/2014/main" id="{3465C986-E3D2-97E7-9111-0299F9C3B1D2}"/>
              </a:ext>
            </a:extLst>
          </p:cNvPr>
          <p:cNvSpPr>
            <a:spLocks noGrp="1"/>
          </p:cNvSpPr>
          <p:nvPr>
            <p:ph type="body" sz="quarter" idx="15" hasCustomPrompt="1"/>
          </p:nvPr>
        </p:nvSpPr>
        <p:spPr>
          <a:xfrm>
            <a:off x="673608" y="2556796"/>
            <a:ext cx="1996440" cy="381190"/>
          </a:xfrm>
        </p:spPr>
        <p:txBody>
          <a:bodyPr lIns="91440" tIns="0">
            <a:noAutofit/>
          </a:bodyPr>
          <a:lstStyle>
            <a:lvl1pPr marL="0" indent="0">
              <a:buNone/>
              <a:defRPr sz="2200" b="1" cap="all" spc="100" baseline="0">
                <a:solidFill>
                  <a:schemeClr val="bg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0" name="Rectangle 39">
            <a:extLst>
              <a:ext uri="{FF2B5EF4-FFF2-40B4-BE49-F238E27FC236}">
                <a16:creationId xmlns:a16="http://schemas.microsoft.com/office/drawing/2014/main" id="{4CD86E3A-6D68-1F05-DE18-246FA7A4406A}"/>
              </a:ext>
              <a:ext uri="{C183D7F6-B498-43B3-948B-1728B52AA6E4}">
                <adec:decorative xmlns:adec="http://schemas.microsoft.com/office/drawing/2017/decorative" val="1"/>
              </a:ext>
            </a:extLst>
          </p:cNvPr>
          <p:cNvSpPr/>
          <p:nvPr userDrawn="1"/>
        </p:nvSpPr>
        <p:spPr>
          <a:xfrm>
            <a:off x="753404" y="3046075"/>
            <a:ext cx="1828633" cy="96903"/>
          </a:xfrm>
          <a:prstGeom prst="rect">
            <a:avLst/>
          </a:prstGeom>
          <a:gradFill>
            <a:gsLst>
              <a:gs pos="0">
                <a:schemeClr val="accent1">
                  <a:lumMod val="60000"/>
                  <a:lumOff val="40000"/>
                </a:schemeClr>
              </a:gs>
              <a:gs pos="100000">
                <a:schemeClr val="accent3">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0" name="Text Placeholder 11">
            <a:extLst>
              <a:ext uri="{FF2B5EF4-FFF2-40B4-BE49-F238E27FC236}">
                <a16:creationId xmlns:a16="http://schemas.microsoft.com/office/drawing/2014/main" id="{6C169315-0602-4C85-86EE-5C3554AAA92A}"/>
              </a:ext>
            </a:extLst>
          </p:cNvPr>
          <p:cNvSpPr>
            <a:spLocks noGrp="1"/>
          </p:cNvSpPr>
          <p:nvPr>
            <p:ph type="body" sz="quarter" idx="20" hasCustomPrompt="1"/>
          </p:nvPr>
        </p:nvSpPr>
        <p:spPr>
          <a:xfrm>
            <a:off x="673608" y="3391012"/>
            <a:ext cx="1996440" cy="778652"/>
          </a:xfrm>
        </p:spPr>
        <p:txBody>
          <a:bodyPr lIns="91440" tIns="0">
            <a:noAutofit/>
          </a:bodyPr>
          <a:lstStyle>
            <a:lvl1pPr marL="0" indent="0">
              <a:buNone/>
              <a:defRPr sz="12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25" name="Text Placeholder 11">
            <a:extLst>
              <a:ext uri="{FF2B5EF4-FFF2-40B4-BE49-F238E27FC236}">
                <a16:creationId xmlns:a16="http://schemas.microsoft.com/office/drawing/2014/main" id="{70FD3BFF-C0B9-AA50-A3D6-B4A48EEF7513}"/>
              </a:ext>
            </a:extLst>
          </p:cNvPr>
          <p:cNvSpPr>
            <a:spLocks noGrp="1"/>
          </p:cNvSpPr>
          <p:nvPr>
            <p:ph type="body" sz="quarter" idx="25" hasCustomPrompt="1"/>
          </p:nvPr>
        </p:nvSpPr>
        <p:spPr>
          <a:xfrm>
            <a:off x="670560" y="4505738"/>
            <a:ext cx="893064" cy="335470"/>
          </a:xfrm>
        </p:spPr>
        <p:txBody>
          <a:bodyPr lIns="91440" tIns="0">
            <a:noAutofit/>
          </a:bodyPr>
          <a:lstStyle>
            <a:lvl1pPr marL="0" indent="0">
              <a:buNone/>
              <a:defRPr sz="2000" cap="all" baseline="0">
                <a:solidFill>
                  <a:schemeClr val="accent1">
                    <a:lumMod val="40000"/>
                    <a:lumOff val="60000"/>
                  </a:schemeClr>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1" name="Oval 50">
            <a:extLst>
              <a:ext uri="{FF2B5EF4-FFF2-40B4-BE49-F238E27FC236}">
                <a16:creationId xmlns:a16="http://schemas.microsoft.com/office/drawing/2014/main" id="{EBEE5563-8FF1-7479-E11E-F0144D7533D8}"/>
              </a:ext>
              <a:ext uri="{C183D7F6-B498-43B3-948B-1728B52AA6E4}">
                <adec:decorative xmlns:adec="http://schemas.microsoft.com/office/drawing/2017/decorative" val="1"/>
              </a:ext>
            </a:extLst>
          </p:cNvPr>
          <p:cNvSpPr/>
          <p:nvPr userDrawn="1"/>
        </p:nvSpPr>
        <p:spPr>
          <a:xfrm>
            <a:off x="1682496" y="4399153"/>
            <a:ext cx="685800" cy="685800"/>
          </a:xfrm>
          <a:prstGeom prst="ellipse">
            <a:avLst/>
          </a:prstGeom>
          <a:noFill/>
          <a:ln w="12700">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icture Placeholder 13">
            <a:extLst>
              <a:ext uri="{FF2B5EF4-FFF2-40B4-BE49-F238E27FC236}">
                <a16:creationId xmlns:a16="http://schemas.microsoft.com/office/drawing/2014/main" id="{A69C1816-EC8E-961C-AC21-6D86E9C455A1}"/>
              </a:ext>
            </a:extLst>
          </p:cNvPr>
          <p:cNvSpPr>
            <a:spLocks noGrp="1" noChangeAspect="1"/>
          </p:cNvSpPr>
          <p:nvPr>
            <p:ph type="pic" sz="quarter" idx="35"/>
          </p:nvPr>
        </p:nvSpPr>
        <p:spPr>
          <a:xfrm>
            <a:off x="1796796" y="4513453"/>
            <a:ext cx="457200" cy="457200"/>
          </a:xfrm>
          <a:prstGeom prst="ellipse">
            <a:avLst/>
          </a:prstGeom>
          <a:ln w="19050">
            <a:noFill/>
          </a:ln>
        </p:spPr>
        <p:txBody>
          <a:bodyPr lIns="0" tIns="0" rIns="0" bIns="0">
            <a:normAutofit/>
          </a:bodyPr>
          <a:lstStyle>
            <a:lvl1pPr marL="0" indent="0" algn="ctr">
              <a:buNone/>
              <a:defRPr sz="600">
                <a:solidFill>
                  <a:schemeClr val="bg1"/>
                </a:solidFill>
              </a:defRPr>
            </a:lvl1pPr>
          </a:lstStyle>
          <a:p>
            <a:endParaRPr lang="en-US" dirty="0"/>
          </a:p>
        </p:txBody>
      </p:sp>
      <p:sp>
        <p:nvSpPr>
          <p:cNvPr id="26" name="Text Placeholder 11">
            <a:extLst>
              <a:ext uri="{FF2B5EF4-FFF2-40B4-BE49-F238E27FC236}">
                <a16:creationId xmlns:a16="http://schemas.microsoft.com/office/drawing/2014/main" id="{9F9A0E21-E67B-7E2F-ED16-4BABF0781083}"/>
              </a:ext>
            </a:extLst>
          </p:cNvPr>
          <p:cNvSpPr>
            <a:spLocks noGrp="1"/>
          </p:cNvSpPr>
          <p:nvPr>
            <p:ph type="body" sz="quarter" idx="26" hasCustomPrompt="1"/>
          </p:nvPr>
        </p:nvSpPr>
        <p:spPr>
          <a:xfrm>
            <a:off x="670560" y="4894756"/>
            <a:ext cx="893064" cy="335470"/>
          </a:xfrm>
        </p:spPr>
        <p:txBody>
          <a:bodyPr lIns="91440" tIns="0">
            <a:noAutofit/>
          </a:bodyPr>
          <a:lstStyle>
            <a:lvl1pPr marL="0" indent="0">
              <a:buNone/>
              <a:defRPr sz="14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5" name="Straight Arrow Connector 44">
            <a:extLst>
              <a:ext uri="{FF2B5EF4-FFF2-40B4-BE49-F238E27FC236}">
                <a16:creationId xmlns:a16="http://schemas.microsoft.com/office/drawing/2014/main" id="{9CFE922A-6A5A-4DA8-1E44-D80852772091}"/>
              </a:ext>
              <a:ext uri="{C183D7F6-B498-43B3-948B-1728B52AA6E4}">
                <adec:decorative xmlns:adec="http://schemas.microsoft.com/office/drawing/2017/decorative" val="1"/>
              </a:ext>
            </a:extLst>
          </p:cNvPr>
          <p:cNvCxnSpPr>
            <a:cxnSpLocks/>
          </p:cNvCxnSpPr>
          <p:nvPr userDrawn="1"/>
        </p:nvCxnSpPr>
        <p:spPr>
          <a:xfrm>
            <a:off x="753404" y="5377870"/>
            <a:ext cx="1827083" cy="0"/>
          </a:xfrm>
          <a:prstGeom prst="straightConnector1">
            <a:avLst/>
          </a:prstGeom>
          <a:ln w="19050" cap="flat" cmpd="sng" algn="ctr">
            <a:gradFill>
              <a:gsLst>
                <a:gs pos="0">
                  <a:schemeClr val="accent1">
                    <a:lumMod val="75000"/>
                  </a:schemeClr>
                </a:gs>
                <a:gs pos="100000">
                  <a:schemeClr val="accent3">
                    <a:lumMod val="75000"/>
                  </a:schemeClr>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Text Placeholder 11">
            <a:extLst>
              <a:ext uri="{FF2B5EF4-FFF2-40B4-BE49-F238E27FC236}">
                <a16:creationId xmlns:a16="http://schemas.microsoft.com/office/drawing/2014/main" id="{3D56C31D-5FDB-2235-FFF8-2AB6E04C9B1C}"/>
              </a:ext>
            </a:extLst>
          </p:cNvPr>
          <p:cNvSpPr>
            <a:spLocks noGrp="1"/>
          </p:cNvSpPr>
          <p:nvPr>
            <p:ph type="body" sz="quarter" idx="16" hasCustomPrompt="1"/>
          </p:nvPr>
        </p:nvSpPr>
        <p:spPr>
          <a:xfrm>
            <a:off x="2862072" y="2556796"/>
            <a:ext cx="1996440" cy="381190"/>
          </a:xfrm>
        </p:spPr>
        <p:txBody>
          <a:bodyPr lIns="91440" tIns="0">
            <a:noAutofit/>
          </a:bodyPr>
          <a:lstStyle>
            <a:lvl1pPr marL="0" indent="0">
              <a:buNone/>
              <a:defRPr sz="2200" b="1" cap="all" spc="100" baseline="0">
                <a:solidFill>
                  <a:schemeClr val="bg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1" name="Rectangle 40">
            <a:extLst>
              <a:ext uri="{FF2B5EF4-FFF2-40B4-BE49-F238E27FC236}">
                <a16:creationId xmlns:a16="http://schemas.microsoft.com/office/drawing/2014/main" id="{481FC81D-B431-FFA6-47F5-F40C79C53D0A}"/>
              </a:ext>
              <a:ext uri="{C183D7F6-B498-43B3-948B-1728B52AA6E4}">
                <adec:decorative xmlns:adec="http://schemas.microsoft.com/office/drawing/2017/decorative" val="1"/>
              </a:ext>
            </a:extLst>
          </p:cNvPr>
          <p:cNvSpPr/>
          <p:nvPr userDrawn="1"/>
        </p:nvSpPr>
        <p:spPr>
          <a:xfrm>
            <a:off x="2946272" y="3046075"/>
            <a:ext cx="1828633" cy="96903"/>
          </a:xfrm>
          <a:prstGeom prst="rect">
            <a:avLst/>
          </a:prstGeom>
          <a:gradFill>
            <a:gsLst>
              <a:gs pos="0">
                <a:schemeClr val="accent3">
                  <a:lumMod val="60000"/>
                  <a:lumOff val="40000"/>
                </a:schemeClr>
              </a:gs>
              <a:gs pos="100000">
                <a:schemeClr val="accent2">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1" name="Text Placeholder 11">
            <a:extLst>
              <a:ext uri="{FF2B5EF4-FFF2-40B4-BE49-F238E27FC236}">
                <a16:creationId xmlns:a16="http://schemas.microsoft.com/office/drawing/2014/main" id="{B16A2860-4464-B092-801E-255A6B7DF3E4}"/>
              </a:ext>
            </a:extLst>
          </p:cNvPr>
          <p:cNvSpPr>
            <a:spLocks noGrp="1"/>
          </p:cNvSpPr>
          <p:nvPr>
            <p:ph type="body" sz="quarter" idx="21" hasCustomPrompt="1"/>
          </p:nvPr>
        </p:nvSpPr>
        <p:spPr>
          <a:xfrm>
            <a:off x="2862072" y="3391012"/>
            <a:ext cx="1996440" cy="778652"/>
          </a:xfrm>
        </p:spPr>
        <p:txBody>
          <a:bodyPr lIns="91440" tIns="0">
            <a:noAutofit/>
          </a:bodyPr>
          <a:lstStyle>
            <a:lvl1pPr marL="0" indent="0">
              <a:buNone/>
              <a:defRPr sz="12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27" name="Text Placeholder 11">
            <a:extLst>
              <a:ext uri="{FF2B5EF4-FFF2-40B4-BE49-F238E27FC236}">
                <a16:creationId xmlns:a16="http://schemas.microsoft.com/office/drawing/2014/main" id="{3B992882-DF57-9DAF-2532-06C30C2D9F16}"/>
              </a:ext>
            </a:extLst>
          </p:cNvPr>
          <p:cNvSpPr>
            <a:spLocks noGrp="1"/>
          </p:cNvSpPr>
          <p:nvPr>
            <p:ph type="body" sz="quarter" idx="27" hasCustomPrompt="1"/>
          </p:nvPr>
        </p:nvSpPr>
        <p:spPr>
          <a:xfrm>
            <a:off x="2862072" y="4505738"/>
            <a:ext cx="893064" cy="335470"/>
          </a:xfrm>
        </p:spPr>
        <p:txBody>
          <a:bodyPr lIns="91440" tIns="0">
            <a:noAutofit/>
          </a:bodyPr>
          <a:lstStyle>
            <a:lvl1pPr marL="0" indent="0">
              <a:buNone/>
              <a:defRPr sz="2000" cap="all" baseline="0">
                <a:solidFill>
                  <a:schemeClr val="accent3">
                    <a:lumMod val="40000"/>
                    <a:lumOff val="60000"/>
                  </a:schemeClr>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2" name="Oval 51">
            <a:extLst>
              <a:ext uri="{FF2B5EF4-FFF2-40B4-BE49-F238E27FC236}">
                <a16:creationId xmlns:a16="http://schemas.microsoft.com/office/drawing/2014/main" id="{2E63250C-AB2E-9D56-C26C-1E211DFAD534}"/>
              </a:ext>
              <a:ext uri="{C183D7F6-B498-43B3-948B-1728B52AA6E4}">
                <adec:decorative xmlns:adec="http://schemas.microsoft.com/office/drawing/2017/decorative" val="1"/>
              </a:ext>
            </a:extLst>
          </p:cNvPr>
          <p:cNvSpPr/>
          <p:nvPr userDrawn="1"/>
        </p:nvSpPr>
        <p:spPr>
          <a:xfrm>
            <a:off x="3887724" y="4399153"/>
            <a:ext cx="685800" cy="685800"/>
          </a:xfrm>
          <a:prstGeom prst="ellipse">
            <a:avLst/>
          </a:prstGeom>
          <a:noFill/>
          <a:ln w="12700">
            <a:solidFill>
              <a:schemeClr val="accent3">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13">
            <a:extLst>
              <a:ext uri="{FF2B5EF4-FFF2-40B4-BE49-F238E27FC236}">
                <a16:creationId xmlns:a16="http://schemas.microsoft.com/office/drawing/2014/main" id="{50C6734A-2661-863D-C8B6-6A4DBC588FE4}"/>
              </a:ext>
            </a:extLst>
          </p:cNvPr>
          <p:cNvSpPr>
            <a:spLocks noGrp="1" noChangeAspect="1"/>
          </p:cNvSpPr>
          <p:nvPr>
            <p:ph type="pic" sz="quarter" idx="36"/>
          </p:nvPr>
        </p:nvSpPr>
        <p:spPr>
          <a:xfrm>
            <a:off x="4002024" y="4513453"/>
            <a:ext cx="457200" cy="457200"/>
          </a:xfrm>
          <a:prstGeom prst="ellipse">
            <a:avLst/>
          </a:prstGeom>
          <a:ln w="19050">
            <a:noFill/>
          </a:ln>
        </p:spPr>
        <p:txBody>
          <a:bodyPr lIns="0" tIns="0" rIns="0" bIns="0">
            <a:normAutofit/>
          </a:bodyPr>
          <a:lstStyle>
            <a:lvl1pPr marL="0" indent="0" algn="ctr">
              <a:buNone/>
              <a:defRPr sz="600">
                <a:solidFill>
                  <a:schemeClr val="bg1"/>
                </a:solidFill>
              </a:defRPr>
            </a:lvl1pPr>
          </a:lstStyle>
          <a:p>
            <a:endParaRPr lang="en-US" dirty="0"/>
          </a:p>
        </p:txBody>
      </p:sp>
      <p:sp>
        <p:nvSpPr>
          <p:cNvPr id="28" name="Text Placeholder 11">
            <a:extLst>
              <a:ext uri="{FF2B5EF4-FFF2-40B4-BE49-F238E27FC236}">
                <a16:creationId xmlns:a16="http://schemas.microsoft.com/office/drawing/2014/main" id="{50D7755C-4D0B-D8A7-6235-8E606B39F3AB}"/>
              </a:ext>
            </a:extLst>
          </p:cNvPr>
          <p:cNvSpPr>
            <a:spLocks noGrp="1"/>
          </p:cNvSpPr>
          <p:nvPr>
            <p:ph type="body" sz="quarter" idx="28" hasCustomPrompt="1"/>
          </p:nvPr>
        </p:nvSpPr>
        <p:spPr>
          <a:xfrm>
            <a:off x="2862072" y="4894756"/>
            <a:ext cx="893064" cy="335470"/>
          </a:xfrm>
        </p:spPr>
        <p:txBody>
          <a:bodyPr lIns="91440" tIns="0">
            <a:noAutofit/>
          </a:bodyPr>
          <a:lstStyle>
            <a:lvl1pPr marL="0" indent="0">
              <a:buNone/>
              <a:defRPr sz="14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6" name="Straight Arrow Connector 45">
            <a:extLst>
              <a:ext uri="{FF2B5EF4-FFF2-40B4-BE49-F238E27FC236}">
                <a16:creationId xmlns:a16="http://schemas.microsoft.com/office/drawing/2014/main" id="{76330766-86D4-F436-F65D-07EF389BF5F5}"/>
              </a:ext>
              <a:ext uri="{C183D7F6-B498-43B3-948B-1728B52AA6E4}">
                <adec:decorative xmlns:adec="http://schemas.microsoft.com/office/drawing/2017/decorative" val="1"/>
              </a:ext>
            </a:extLst>
          </p:cNvPr>
          <p:cNvCxnSpPr>
            <a:cxnSpLocks/>
          </p:cNvCxnSpPr>
          <p:nvPr userDrawn="1"/>
        </p:nvCxnSpPr>
        <p:spPr>
          <a:xfrm>
            <a:off x="2943485" y="5377870"/>
            <a:ext cx="1836387" cy="0"/>
          </a:xfrm>
          <a:prstGeom prst="straightConnector1">
            <a:avLst/>
          </a:prstGeom>
          <a:ln w="19050" cap="flat" cmpd="sng" algn="ctr">
            <a:gradFill>
              <a:gsLst>
                <a:gs pos="0">
                  <a:schemeClr val="accent3">
                    <a:lumMod val="75000"/>
                  </a:schemeClr>
                </a:gs>
                <a:gs pos="100000">
                  <a:schemeClr val="accent2"/>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 Placeholder 11">
            <a:extLst>
              <a:ext uri="{FF2B5EF4-FFF2-40B4-BE49-F238E27FC236}">
                <a16:creationId xmlns:a16="http://schemas.microsoft.com/office/drawing/2014/main" id="{A540E06E-3F2B-A3DC-320A-8C968AC4350E}"/>
              </a:ext>
            </a:extLst>
          </p:cNvPr>
          <p:cNvSpPr>
            <a:spLocks noGrp="1"/>
          </p:cNvSpPr>
          <p:nvPr>
            <p:ph type="body" sz="quarter" idx="17" hasCustomPrompt="1"/>
          </p:nvPr>
        </p:nvSpPr>
        <p:spPr>
          <a:xfrm>
            <a:off x="5050536" y="2556796"/>
            <a:ext cx="1996440" cy="381190"/>
          </a:xfrm>
        </p:spPr>
        <p:txBody>
          <a:bodyPr lIns="91440" tIns="0">
            <a:noAutofit/>
          </a:bodyPr>
          <a:lstStyle>
            <a:lvl1pPr marL="0" indent="0">
              <a:buNone/>
              <a:defRPr sz="2200" b="1" cap="all" spc="100" baseline="0">
                <a:solidFill>
                  <a:schemeClr val="bg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2" name="Rectangle 41">
            <a:extLst>
              <a:ext uri="{FF2B5EF4-FFF2-40B4-BE49-F238E27FC236}">
                <a16:creationId xmlns:a16="http://schemas.microsoft.com/office/drawing/2014/main" id="{F46BB721-1D88-1A03-1D55-5C79942C7137}"/>
              </a:ext>
              <a:ext uri="{C183D7F6-B498-43B3-948B-1728B52AA6E4}">
                <adec:decorative xmlns:adec="http://schemas.microsoft.com/office/drawing/2017/decorative" val="1"/>
              </a:ext>
            </a:extLst>
          </p:cNvPr>
          <p:cNvSpPr/>
          <p:nvPr userDrawn="1"/>
        </p:nvSpPr>
        <p:spPr>
          <a:xfrm>
            <a:off x="5139140" y="3046075"/>
            <a:ext cx="1828634" cy="96903"/>
          </a:xfrm>
          <a:prstGeom prst="rect">
            <a:avLst/>
          </a:prstGeom>
          <a:gradFill>
            <a:gsLst>
              <a:gs pos="0">
                <a:schemeClr val="accent2">
                  <a:lumMod val="60000"/>
                  <a:lumOff val="40000"/>
                </a:schemeClr>
              </a:gs>
              <a:gs pos="100000">
                <a:schemeClr val="accent5">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2" name="Text Placeholder 11">
            <a:extLst>
              <a:ext uri="{FF2B5EF4-FFF2-40B4-BE49-F238E27FC236}">
                <a16:creationId xmlns:a16="http://schemas.microsoft.com/office/drawing/2014/main" id="{51307C43-6072-93E9-BF1D-64D42AE2A524}"/>
              </a:ext>
            </a:extLst>
          </p:cNvPr>
          <p:cNvSpPr>
            <a:spLocks noGrp="1"/>
          </p:cNvSpPr>
          <p:nvPr>
            <p:ph type="body" sz="quarter" idx="22" hasCustomPrompt="1"/>
          </p:nvPr>
        </p:nvSpPr>
        <p:spPr>
          <a:xfrm>
            <a:off x="5050536" y="3391012"/>
            <a:ext cx="1996440" cy="778652"/>
          </a:xfrm>
        </p:spPr>
        <p:txBody>
          <a:bodyPr lIns="91440" tIns="0">
            <a:noAutofit/>
          </a:bodyPr>
          <a:lstStyle>
            <a:lvl1pPr marL="0" indent="0">
              <a:buNone/>
              <a:defRPr sz="12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29" name="Text Placeholder 11">
            <a:extLst>
              <a:ext uri="{FF2B5EF4-FFF2-40B4-BE49-F238E27FC236}">
                <a16:creationId xmlns:a16="http://schemas.microsoft.com/office/drawing/2014/main" id="{7CBDAD5E-0048-0813-47FC-FFE93F191C5B}"/>
              </a:ext>
            </a:extLst>
          </p:cNvPr>
          <p:cNvSpPr>
            <a:spLocks noGrp="1"/>
          </p:cNvSpPr>
          <p:nvPr>
            <p:ph type="body" sz="quarter" idx="29" hasCustomPrompt="1"/>
          </p:nvPr>
        </p:nvSpPr>
        <p:spPr>
          <a:xfrm>
            <a:off x="5065776" y="4505738"/>
            <a:ext cx="893064" cy="335470"/>
          </a:xfrm>
        </p:spPr>
        <p:txBody>
          <a:bodyPr lIns="91440" tIns="0">
            <a:noAutofit/>
          </a:bodyPr>
          <a:lstStyle>
            <a:lvl1pPr marL="0" indent="0">
              <a:buNone/>
              <a:defRPr sz="2000" cap="all" baseline="0">
                <a:solidFill>
                  <a:schemeClr val="accent2">
                    <a:lumMod val="40000"/>
                    <a:lumOff val="60000"/>
                  </a:schemeClr>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4" name="Oval 53">
            <a:extLst>
              <a:ext uri="{FF2B5EF4-FFF2-40B4-BE49-F238E27FC236}">
                <a16:creationId xmlns:a16="http://schemas.microsoft.com/office/drawing/2014/main" id="{60D4CBD1-AAC9-3F04-3F49-E8579F6F7ABE}"/>
              </a:ext>
              <a:ext uri="{C183D7F6-B498-43B3-948B-1728B52AA6E4}">
                <adec:decorative xmlns:adec="http://schemas.microsoft.com/office/drawing/2017/decorative" val="1"/>
              </a:ext>
            </a:extLst>
          </p:cNvPr>
          <p:cNvSpPr/>
          <p:nvPr userDrawn="1"/>
        </p:nvSpPr>
        <p:spPr>
          <a:xfrm>
            <a:off x="6092952" y="4402872"/>
            <a:ext cx="685800" cy="685800"/>
          </a:xfrm>
          <a:prstGeom prst="ellipse">
            <a:avLst/>
          </a:prstGeom>
          <a:noFill/>
          <a:ln w="12700">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icture Placeholder 13">
            <a:extLst>
              <a:ext uri="{FF2B5EF4-FFF2-40B4-BE49-F238E27FC236}">
                <a16:creationId xmlns:a16="http://schemas.microsoft.com/office/drawing/2014/main" id="{F154717D-74D1-298B-EF00-6CCA65AA969B}"/>
              </a:ext>
            </a:extLst>
          </p:cNvPr>
          <p:cNvSpPr>
            <a:spLocks noGrp="1" noChangeAspect="1"/>
          </p:cNvSpPr>
          <p:nvPr>
            <p:ph type="pic" sz="quarter" idx="37"/>
          </p:nvPr>
        </p:nvSpPr>
        <p:spPr>
          <a:xfrm>
            <a:off x="6207252" y="4517172"/>
            <a:ext cx="457200" cy="457200"/>
          </a:xfrm>
          <a:prstGeom prst="ellipse">
            <a:avLst/>
          </a:prstGeom>
          <a:ln w="19050">
            <a:noFill/>
          </a:ln>
        </p:spPr>
        <p:txBody>
          <a:bodyPr lIns="0" tIns="0" rIns="0" bIns="0">
            <a:normAutofit/>
          </a:bodyPr>
          <a:lstStyle>
            <a:lvl1pPr marL="0" indent="0" algn="ctr">
              <a:buNone/>
              <a:defRPr sz="600">
                <a:solidFill>
                  <a:schemeClr val="bg1"/>
                </a:solidFill>
              </a:defRPr>
            </a:lvl1pPr>
          </a:lstStyle>
          <a:p>
            <a:endParaRPr lang="en-US" dirty="0"/>
          </a:p>
        </p:txBody>
      </p:sp>
      <p:sp>
        <p:nvSpPr>
          <p:cNvPr id="30" name="Text Placeholder 11">
            <a:extLst>
              <a:ext uri="{FF2B5EF4-FFF2-40B4-BE49-F238E27FC236}">
                <a16:creationId xmlns:a16="http://schemas.microsoft.com/office/drawing/2014/main" id="{3A23A057-C011-EB28-4869-A73F2E3B3394}"/>
              </a:ext>
            </a:extLst>
          </p:cNvPr>
          <p:cNvSpPr>
            <a:spLocks noGrp="1"/>
          </p:cNvSpPr>
          <p:nvPr>
            <p:ph type="body" sz="quarter" idx="30" hasCustomPrompt="1"/>
          </p:nvPr>
        </p:nvSpPr>
        <p:spPr>
          <a:xfrm>
            <a:off x="5065776" y="4894756"/>
            <a:ext cx="893064" cy="335470"/>
          </a:xfrm>
        </p:spPr>
        <p:txBody>
          <a:bodyPr lIns="91440" tIns="0">
            <a:noAutofit/>
          </a:bodyPr>
          <a:lstStyle>
            <a:lvl1pPr marL="0" indent="0">
              <a:buNone/>
              <a:defRPr sz="14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7" name="Straight Arrow Connector 46">
            <a:extLst>
              <a:ext uri="{FF2B5EF4-FFF2-40B4-BE49-F238E27FC236}">
                <a16:creationId xmlns:a16="http://schemas.microsoft.com/office/drawing/2014/main" id="{EF51B736-1CC5-842A-AFEB-68B18931713C}"/>
              </a:ext>
              <a:ext uri="{C183D7F6-B498-43B3-948B-1728B52AA6E4}">
                <adec:decorative xmlns:adec="http://schemas.microsoft.com/office/drawing/2017/decorative" val="1"/>
              </a:ext>
            </a:extLst>
          </p:cNvPr>
          <p:cNvCxnSpPr>
            <a:cxnSpLocks/>
          </p:cNvCxnSpPr>
          <p:nvPr userDrawn="1"/>
        </p:nvCxnSpPr>
        <p:spPr>
          <a:xfrm>
            <a:off x="5142870" y="5377870"/>
            <a:ext cx="1827639" cy="0"/>
          </a:xfrm>
          <a:prstGeom prst="straightConnector1">
            <a:avLst/>
          </a:prstGeom>
          <a:ln w="19050" cap="flat" cmpd="sng" algn="ctr">
            <a:gradFill>
              <a:gsLst>
                <a:gs pos="0">
                  <a:schemeClr val="accent2"/>
                </a:gs>
                <a:gs pos="100000">
                  <a:schemeClr val="accent5">
                    <a:lumMod val="60000"/>
                    <a:lumOff val="40000"/>
                  </a:schemeClr>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 Placeholder 11">
            <a:extLst>
              <a:ext uri="{FF2B5EF4-FFF2-40B4-BE49-F238E27FC236}">
                <a16:creationId xmlns:a16="http://schemas.microsoft.com/office/drawing/2014/main" id="{716EA8F4-B9C4-991F-0EBC-D79877AD4680}"/>
              </a:ext>
            </a:extLst>
          </p:cNvPr>
          <p:cNvSpPr>
            <a:spLocks noGrp="1"/>
          </p:cNvSpPr>
          <p:nvPr>
            <p:ph type="body" sz="quarter" idx="18" hasCustomPrompt="1"/>
          </p:nvPr>
        </p:nvSpPr>
        <p:spPr>
          <a:xfrm>
            <a:off x="7239000" y="2556796"/>
            <a:ext cx="1996440" cy="381190"/>
          </a:xfrm>
        </p:spPr>
        <p:txBody>
          <a:bodyPr lIns="91440" tIns="0">
            <a:noAutofit/>
          </a:bodyPr>
          <a:lstStyle>
            <a:lvl1pPr marL="0" indent="0">
              <a:buNone/>
              <a:defRPr sz="2200" b="1" cap="all" spc="100" baseline="0">
                <a:solidFill>
                  <a:schemeClr val="bg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3" name="Rectangle 42">
            <a:extLst>
              <a:ext uri="{FF2B5EF4-FFF2-40B4-BE49-F238E27FC236}">
                <a16:creationId xmlns:a16="http://schemas.microsoft.com/office/drawing/2014/main" id="{3B68F5A8-E314-7C7A-6CB2-3036DF2A8EFC}"/>
              </a:ext>
              <a:ext uri="{C183D7F6-B498-43B3-948B-1728B52AA6E4}">
                <adec:decorative xmlns:adec="http://schemas.microsoft.com/office/drawing/2017/decorative" val="1"/>
              </a:ext>
            </a:extLst>
          </p:cNvPr>
          <p:cNvSpPr/>
          <p:nvPr userDrawn="1"/>
        </p:nvSpPr>
        <p:spPr>
          <a:xfrm>
            <a:off x="7332009" y="3046075"/>
            <a:ext cx="1828635" cy="96903"/>
          </a:xfrm>
          <a:prstGeom prst="rect">
            <a:avLst/>
          </a:prstGeom>
          <a:gradFill>
            <a:gsLst>
              <a:gs pos="0">
                <a:schemeClr val="accent5">
                  <a:lumMod val="60000"/>
                  <a:lumOff val="40000"/>
                </a:schemeClr>
              </a:gs>
              <a:gs pos="100000">
                <a:schemeClr val="accent6">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3" name="Text Placeholder 11">
            <a:extLst>
              <a:ext uri="{FF2B5EF4-FFF2-40B4-BE49-F238E27FC236}">
                <a16:creationId xmlns:a16="http://schemas.microsoft.com/office/drawing/2014/main" id="{5A57C80F-4C30-26E1-B38B-3D7238EC9A49}"/>
              </a:ext>
            </a:extLst>
          </p:cNvPr>
          <p:cNvSpPr>
            <a:spLocks noGrp="1"/>
          </p:cNvSpPr>
          <p:nvPr>
            <p:ph type="body" sz="quarter" idx="23" hasCustomPrompt="1"/>
          </p:nvPr>
        </p:nvSpPr>
        <p:spPr>
          <a:xfrm>
            <a:off x="7239000" y="3391012"/>
            <a:ext cx="1996440" cy="778652"/>
          </a:xfrm>
        </p:spPr>
        <p:txBody>
          <a:bodyPr lIns="91440" tIns="0">
            <a:noAutofit/>
          </a:bodyPr>
          <a:lstStyle>
            <a:lvl1pPr marL="0" indent="0">
              <a:buNone/>
              <a:defRPr sz="12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31" name="Text Placeholder 11">
            <a:extLst>
              <a:ext uri="{FF2B5EF4-FFF2-40B4-BE49-F238E27FC236}">
                <a16:creationId xmlns:a16="http://schemas.microsoft.com/office/drawing/2014/main" id="{A44BB5F0-6856-4711-058C-73C1CBF4646B}"/>
              </a:ext>
            </a:extLst>
          </p:cNvPr>
          <p:cNvSpPr>
            <a:spLocks noGrp="1"/>
          </p:cNvSpPr>
          <p:nvPr>
            <p:ph type="body" sz="quarter" idx="31" hasCustomPrompt="1"/>
          </p:nvPr>
        </p:nvSpPr>
        <p:spPr>
          <a:xfrm>
            <a:off x="7257288" y="4505738"/>
            <a:ext cx="893064" cy="335470"/>
          </a:xfrm>
        </p:spPr>
        <p:txBody>
          <a:bodyPr lIns="91440" tIns="0">
            <a:noAutofit/>
          </a:bodyPr>
          <a:lstStyle>
            <a:lvl1pPr marL="0" indent="0">
              <a:buNone/>
              <a:defRPr sz="2000" cap="all" baseline="0">
                <a:solidFill>
                  <a:schemeClr val="accent5">
                    <a:lumMod val="40000"/>
                    <a:lumOff val="60000"/>
                  </a:schemeClr>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6" name="Oval 55">
            <a:extLst>
              <a:ext uri="{FF2B5EF4-FFF2-40B4-BE49-F238E27FC236}">
                <a16:creationId xmlns:a16="http://schemas.microsoft.com/office/drawing/2014/main" id="{1EF56C89-6D7E-4196-72BF-23ACEE823C0C}"/>
              </a:ext>
              <a:ext uri="{C183D7F6-B498-43B3-948B-1728B52AA6E4}">
                <adec:decorative xmlns:adec="http://schemas.microsoft.com/office/drawing/2017/decorative" val="1"/>
              </a:ext>
            </a:extLst>
          </p:cNvPr>
          <p:cNvSpPr/>
          <p:nvPr userDrawn="1"/>
        </p:nvSpPr>
        <p:spPr>
          <a:xfrm>
            <a:off x="8298180" y="4402872"/>
            <a:ext cx="685800" cy="685800"/>
          </a:xfrm>
          <a:prstGeom prst="ellipse">
            <a:avLst/>
          </a:prstGeom>
          <a:noFill/>
          <a:ln w="12700">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Picture Placeholder 13">
            <a:extLst>
              <a:ext uri="{FF2B5EF4-FFF2-40B4-BE49-F238E27FC236}">
                <a16:creationId xmlns:a16="http://schemas.microsoft.com/office/drawing/2014/main" id="{719C23E4-DE06-6FF4-1BC9-5305DE50D817}"/>
              </a:ext>
            </a:extLst>
          </p:cNvPr>
          <p:cNvSpPr>
            <a:spLocks noGrp="1" noChangeAspect="1"/>
          </p:cNvSpPr>
          <p:nvPr>
            <p:ph type="pic" sz="quarter" idx="38"/>
          </p:nvPr>
        </p:nvSpPr>
        <p:spPr>
          <a:xfrm>
            <a:off x="8412480" y="4517172"/>
            <a:ext cx="457200" cy="457200"/>
          </a:xfrm>
          <a:prstGeom prst="ellipse">
            <a:avLst/>
          </a:prstGeom>
          <a:ln w="19050">
            <a:noFill/>
          </a:ln>
        </p:spPr>
        <p:txBody>
          <a:bodyPr lIns="0" tIns="0" rIns="0" bIns="0">
            <a:normAutofit/>
          </a:bodyPr>
          <a:lstStyle>
            <a:lvl1pPr marL="0" indent="0" algn="ctr">
              <a:buNone/>
              <a:defRPr sz="600">
                <a:solidFill>
                  <a:schemeClr val="bg1"/>
                </a:solidFill>
              </a:defRPr>
            </a:lvl1pPr>
          </a:lstStyle>
          <a:p>
            <a:endParaRPr lang="en-US" dirty="0"/>
          </a:p>
        </p:txBody>
      </p:sp>
      <p:sp>
        <p:nvSpPr>
          <p:cNvPr id="32" name="Text Placeholder 11">
            <a:extLst>
              <a:ext uri="{FF2B5EF4-FFF2-40B4-BE49-F238E27FC236}">
                <a16:creationId xmlns:a16="http://schemas.microsoft.com/office/drawing/2014/main" id="{F5A3DA8B-D38B-3994-FE85-0A331FBADADA}"/>
              </a:ext>
            </a:extLst>
          </p:cNvPr>
          <p:cNvSpPr>
            <a:spLocks noGrp="1"/>
          </p:cNvSpPr>
          <p:nvPr>
            <p:ph type="body" sz="quarter" idx="32" hasCustomPrompt="1"/>
          </p:nvPr>
        </p:nvSpPr>
        <p:spPr>
          <a:xfrm>
            <a:off x="7257288" y="4894756"/>
            <a:ext cx="893064" cy="335470"/>
          </a:xfrm>
        </p:spPr>
        <p:txBody>
          <a:bodyPr lIns="91440" tIns="0">
            <a:noAutofit/>
          </a:bodyPr>
          <a:lstStyle>
            <a:lvl1pPr marL="0" indent="0">
              <a:buNone/>
              <a:defRPr sz="14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8" name="Straight Arrow Connector 47">
            <a:extLst>
              <a:ext uri="{FF2B5EF4-FFF2-40B4-BE49-F238E27FC236}">
                <a16:creationId xmlns:a16="http://schemas.microsoft.com/office/drawing/2014/main" id="{A771B152-C165-EE9A-CF25-69B01D93984C}"/>
              </a:ext>
              <a:ext uri="{C183D7F6-B498-43B3-948B-1728B52AA6E4}">
                <adec:decorative xmlns:adec="http://schemas.microsoft.com/office/drawing/2017/decorative" val="1"/>
              </a:ext>
            </a:extLst>
          </p:cNvPr>
          <p:cNvCxnSpPr>
            <a:cxnSpLocks/>
          </p:cNvCxnSpPr>
          <p:nvPr userDrawn="1"/>
        </p:nvCxnSpPr>
        <p:spPr>
          <a:xfrm>
            <a:off x="7333507" y="5377870"/>
            <a:ext cx="1828375" cy="0"/>
          </a:xfrm>
          <a:prstGeom prst="straightConnector1">
            <a:avLst/>
          </a:prstGeom>
          <a:ln w="19050" cap="flat" cmpd="sng" algn="ctr">
            <a:gradFill>
              <a:gsLst>
                <a:gs pos="0">
                  <a:schemeClr val="accent5">
                    <a:lumMod val="60000"/>
                    <a:lumOff val="40000"/>
                  </a:schemeClr>
                </a:gs>
                <a:gs pos="100000">
                  <a:schemeClr val="accent6"/>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Text Placeholder 11">
            <a:extLst>
              <a:ext uri="{FF2B5EF4-FFF2-40B4-BE49-F238E27FC236}">
                <a16:creationId xmlns:a16="http://schemas.microsoft.com/office/drawing/2014/main" id="{D3896BC4-3EFC-36C4-6071-4BF0E987F965}"/>
              </a:ext>
            </a:extLst>
          </p:cNvPr>
          <p:cNvSpPr>
            <a:spLocks noGrp="1"/>
          </p:cNvSpPr>
          <p:nvPr>
            <p:ph type="body" sz="quarter" idx="19" hasCustomPrompt="1"/>
          </p:nvPr>
        </p:nvSpPr>
        <p:spPr>
          <a:xfrm>
            <a:off x="9427464" y="2556796"/>
            <a:ext cx="1996440" cy="381190"/>
          </a:xfrm>
        </p:spPr>
        <p:txBody>
          <a:bodyPr lIns="91440" tIns="0">
            <a:noAutofit/>
          </a:bodyPr>
          <a:lstStyle>
            <a:lvl1pPr marL="0" indent="0">
              <a:buNone/>
              <a:defRPr sz="2200" b="1" cap="all" spc="100" baseline="0">
                <a:solidFill>
                  <a:schemeClr val="bg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4" name="Rectangle 43">
            <a:extLst>
              <a:ext uri="{FF2B5EF4-FFF2-40B4-BE49-F238E27FC236}">
                <a16:creationId xmlns:a16="http://schemas.microsoft.com/office/drawing/2014/main" id="{B6236E29-4894-FD6C-E56F-5B1CBA99A5AC}"/>
              </a:ext>
              <a:ext uri="{C183D7F6-B498-43B3-948B-1728B52AA6E4}">
                <adec:decorative xmlns:adec="http://schemas.microsoft.com/office/drawing/2017/decorative" val="1"/>
              </a:ext>
            </a:extLst>
          </p:cNvPr>
          <p:cNvSpPr/>
          <p:nvPr userDrawn="1"/>
        </p:nvSpPr>
        <p:spPr>
          <a:xfrm>
            <a:off x="9524879" y="3046075"/>
            <a:ext cx="1828635" cy="96903"/>
          </a:xfrm>
          <a:prstGeom prst="rect">
            <a:avLst/>
          </a:prstGeom>
          <a:gradFill>
            <a:gsLst>
              <a:gs pos="0">
                <a:schemeClr val="accent6">
                  <a:lumMod val="60000"/>
                  <a:lumOff val="40000"/>
                </a:schemeClr>
              </a:gs>
              <a:gs pos="100000">
                <a:schemeClr val="accent6">
                  <a:lumMod val="40000"/>
                  <a:lumOff val="6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4" name="Text Placeholder 11">
            <a:extLst>
              <a:ext uri="{FF2B5EF4-FFF2-40B4-BE49-F238E27FC236}">
                <a16:creationId xmlns:a16="http://schemas.microsoft.com/office/drawing/2014/main" id="{4C2DA584-D9BC-7A01-6F48-363C7F6465E3}"/>
              </a:ext>
            </a:extLst>
          </p:cNvPr>
          <p:cNvSpPr>
            <a:spLocks noGrp="1"/>
          </p:cNvSpPr>
          <p:nvPr>
            <p:ph type="body" sz="quarter" idx="24" hasCustomPrompt="1"/>
          </p:nvPr>
        </p:nvSpPr>
        <p:spPr>
          <a:xfrm>
            <a:off x="9427464" y="3391012"/>
            <a:ext cx="1996440" cy="778652"/>
          </a:xfrm>
        </p:spPr>
        <p:txBody>
          <a:bodyPr lIns="91440" tIns="0">
            <a:noAutofit/>
          </a:bodyPr>
          <a:lstStyle>
            <a:lvl1pPr marL="0" indent="0">
              <a:buNone/>
              <a:defRPr sz="12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33" name="Text Placeholder 11">
            <a:extLst>
              <a:ext uri="{FF2B5EF4-FFF2-40B4-BE49-F238E27FC236}">
                <a16:creationId xmlns:a16="http://schemas.microsoft.com/office/drawing/2014/main" id="{70C95BBB-511F-F8F5-EF37-C6109C4AF4E0}"/>
              </a:ext>
            </a:extLst>
          </p:cNvPr>
          <p:cNvSpPr>
            <a:spLocks noGrp="1"/>
          </p:cNvSpPr>
          <p:nvPr>
            <p:ph type="body" sz="quarter" idx="33" hasCustomPrompt="1"/>
          </p:nvPr>
        </p:nvSpPr>
        <p:spPr>
          <a:xfrm>
            <a:off x="9448800" y="4505738"/>
            <a:ext cx="893064" cy="335470"/>
          </a:xfrm>
        </p:spPr>
        <p:txBody>
          <a:bodyPr lIns="91440" tIns="0">
            <a:noAutofit/>
          </a:bodyPr>
          <a:lstStyle>
            <a:lvl1pPr marL="0" indent="0">
              <a:buNone/>
              <a:defRPr sz="2000" cap="all" baseline="0">
                <a:solidFill>
                  <a:schemeClr val="accent6">
                    <a:lumMod val="40000"/>
                    <a:lumOff val="60000"/>
                  </a:schemeClr>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8" name="Oval 57">
            <a:extLst>
              <a:ext uri="{FF2B5EF4-FFF2-40B4-BE49-F238E27FC236}">
                <a16:creationId xmlns:a16="http://schemas.microsoft.com/office/drawing/2014/main" id="{D0EDAC9C-0C6E-2807-24D5-3E04B5E2109B}"/>
              </a:ext>
              <a:ext uri="{C183D7F6-B498-43B3-948B-1728B52AA6E4}">
                <adec:decorative xmlns:adec="http://schemas.microsoft.com/office/drawing/2017/decorative" val="1"/>
              </a:ext>
            </a:extLst>
          </p:cNvPr>
          <p:cNvSpPr/>
          <p:nvPr userDrawn="1"/>
        </p:nvSpPr>
        <p:spPr>
          <a:xfrm>
            <a:off x="10484738" y="4399153"/>
            <a:ext cx="685800" cy="685800"/>
          </a:xfrm>
          <a:prstGeom prst="ellipse">
            <a:avLst/>
          </a:prstGeom>
          <a:noFill/>
          <a:ln w="127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icture Placeholder 13">
            <a:extLst>
              <a:ext uri="{FF2B5EF4-FFF2-40B4-BE49-F238E27FC236}">
                <a16:creationId xmlns:a16="http://schemas.microsoft.com/office/drawing/2014/main" id="{B1C0F0FD-844D-CC54-986F-B8522F12B0A5}"/>
              </a:ext>
            </a:extLst>
          </p:cNvPr>
          <p:cNvSpPr>
            <a:spLocks noGrp="1" noChangeAspect="1"/>
          </p:cNvSpPr>
          <p:nvPr>
            <p:ph type="pic" sz="quarter" idx="39"/>
          </p:nvPr>
        </p:nvSpPr>
        <p:spPr>
          <a:xfrm>
            <a:off x="10599038" y="4513453"/>
            <a:ext cx="457200" cy="457200"/>
          </a:xfrm>
          <a:prstGeom prst="ellipse">
            <a:avLst/>
          </a:prstGeom>
          <a:ln w="19050">
            <a:noFill/>
          </a:ln>
        </p:spPr>
        <p:txBody>
          <a:bodyPr lIns="0" tIns="0" rIns="0" bIns="0">
            <a:normAutofit/>
          </a:bodyPr>
          <a:lstStyle>
            <a:lvl1pPr marL="0" indent="0" algn="ctr">
              <a:buNone/>
              <a:defRPr sz="600">
                <a:solidFill>
                  <a:schemeClr val="bg1"/>
                </a:solidFill>
              </a:defRPr>
            </a:lvl1pPr>
          </a:lstStyle>
          <a:p>
            <a:endParaRPr lang="en-US" dirty="0"/>
          </a:p>
        </p:txBody>
      </p:sp>
      <p:sp>
        <p:nvSpPr>
          <p:cNvPr id="34" name="Text Placeholder 11">
            <a:extLst>
              <a:ext uri="{FF2B5EF4-FFF2-40B4-BE49-F238E27FC236}">
                <a16:creationId xmlns:a16="http://schemas.microsoft.com/office/drawing/2014/main" id="{A00816D8-6779-7BDB-52AB-5BD0A2479E4C}"/>
              </a:ext>
            </a:extLst>
          </p:cNvPr>
          <p:cNvSpPr>
            <a:spLocks noGrp="1"/>
          </p:cNvSpPr>
          <p:nvPr>
            <p:ph type="body" sz="quarter" idx="34" hasCustomPrompt="1"/>
          </p:nvPr>
        </p:nvSpPr>
        <p:spPr>
          <a:xfrm>
            <a:off x="9448800" y="4894756"/>
            <a:ext cx="893064" cy="335470"/>
          </a:xfrm>
        </p:spPr>
        <p:txBody>
          <a:bodyPr lIns="91440" tIns="0">
            <a:noAutofit/>
          </a:bodyPr>
          <a:lstStyle>
            <a:lvl1pPr marL="0" indent="0">
              <a:buNone/>
              <a:defRPr sz="1400" cap="none" baseline="0">
                <a:solidFill>
                  <a:schemeClr val="bg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9" name="Straight Arrow Connector 48">
            <a:extLst>
              <a:ext uri="{FF2B5EF4-FFF2-40B4-BE49-F238E27FC236}">
                <a16:creationId xmlns:a16="http://schemas.microsoft.com/office/drawing/2014/main" id="{D6506AFF-E40E-308E-7907-FBFC4DAAB885}"/>
              </a:ext>
              <a:ext uri="{C183D7F6-B498-43B3-948B-1728B52AA6E4}">
                <adec:decorative xmlns:adec="http://schemas.microsoft.com/office/drawing/2017/decorative" val="1"/>
              </a:ext>
            </a:extLst>
          </p:cNvPr>
          <p:cNvCxnSpPr>
            <a:cxnSpLocks/>
          </p:cNvCxnSpPr>
          <p:nvPr userDrawn="1"/>
        </p:nvCxnSpPr>
        <p:spPr>
          <a:xfrm>
            <a:off x="9524879" y="5376344"/>
            <a:ext cx="1828635" cy="3053"/>
          </a:xfrm>
          <a:prstGeom prst="straightConnector1">
            <a:avLst/>
          </a:prstGeom>
          <a:ln w="19050" cap="flat" cmpd="sng" algn="ctr">
            <a:gradFill>
              <a:gsLst>
                <a:gs pos="0">
                  <a:schemeClr val="accent6"/>
                </a:gs>
                <a:gs pos="100000">
                  <a:schemeClr val="accent6">
                    <a:lumMod val="60000"/>
                    <a:lumOff val="40000"/>
                  </a:schemeClr>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Footer Placeholder 4">
            <a:extLst>
              <a:ext uri="{FF2B5EF4-FFF2-40B4-BE49-F238E27FC236}">
                <a16:creationId xmlns:a16="http://schemas.microsoft.com/office/drawing/2014/main" id="{F80A11DE-725C-8DE4-9A24-3718A3D143CD}"/>
              </a:ext>
            </a:extLst>
          </p:cNvPr>
          <p:cNvSpPr>
            <a:spLocks noGrp="1"/>
          </p:cNvSpPr>
          <p:nvPr>
            <p:ph type="ftr" sz="quarter" idx="11"/>
          </p:nvPr>
        </p:nvSpPr>
        <p:spPr>
          <a:xfrm>
            <a:off x="670560" y="6072886"/>
            <a:ext cx="4114800" cy="365125"/>
          </a:xfrm>
          <a:prstGeom prst="rect">
            <a:avLst/>
          </a:prstGeom>
        </p:spPr>
        <p:txBody>
          <a:bodyPr/>
          <a:lstStyle>
            <a:lvl1pPr algn="l">
              <a:defRPr sz="1000" cap="all" baseline="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EC6D8153-A9C6-7A32-CDB7-BF9D7CB1ACD3}"/>
              </a:ext>
            </a:extLst>
          </p:cNvPr>
          <p:cNvSpPr>
            <a:spLocks noGrp="1"/>
          </p:cNvSpPr>
          <p:nvPr>
            <p:ph type="sldNum" sz="quarter" idx="12"/>
          </p:nvPr>
        </p:nvSpPr>
        <p:spPr>
          <a:xfrm>
            <a:off x="8738616" y="6072886"/>
            <a:ext cx="2743200" cy="365125"/>
          </a:xfrm>
          <a:prstGeom prst="rect">
            <a:avLst/>
          </a:prstGeom>
        </p:spPr>
        <p:txBody>
          <a:bodyPr/>
          <a:lstStyle>
            <a:lvl1pPr>
              <a:defRPr sz="1000">
                <a:solidFill>
                  <a:schemeClr val="bg1"/>
                </a:solidFill>
              </a:defRPr>
            </a:lvl1pPr>
          </a:lstStyle>
          <a:p>
            <a:r>
              <a:rPr lang="en-US" dirty="0"/>
              <a:t>0</a:t>
            </a:r>
            <a:fld id="{E6B975A5-EA91-314B-AF62-F6E264554D2F}" type="slidenum">
              <a:rPr lang="en-US" smtClean="0"/>
              <a:pPr/>
              <a:t>‹#›</a:t>
            </a:fld>
            <a:endParaRPr lang="en-US" dirty="0"/>
          </a:p>
        </p:txBody>
      </p:sp>
    </p:spTree>
    <p:extLst>
      <p:ext uri="{BB962C8B-B14F-4D97-AF65-F5344CB8AC3E}">
        <p14:creationId xmlns:p14="http://schemas.microsoft.com/office/powerpoint/2010/main" val="15494173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Light">
    <p:bg>
      <p:bgPr>
        <a:solidFill>
          <a:schemeClr val="bg1">
            <a:lumMod val="95000"/>
          </a:schemeClr>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739F7D1-31ED-4588-7F6B-7214367FBA9F}"/>
              </a:ext>
            </a:extLst>
          </p:cNvPr>
          <p:cNvSpPr>
            <a:spLocks noGrp="1"/>
          </p:cNvSpPr>
          <p:nvPr>
            <p:ph type="title" hasCustomPrompt="1"/>
          </p:nvPr>
        </p:nvSpPr>
        <p:spPr>
          <a:xfrm>
            <a:off x="618744" y="209677"/>
            <a:ext cx="9064752" cy="1097915"/>
          </a:xfrm>
          <a:noFill/>
        </p:spPr>
        <p:txBody>
          <a:bodyPr anchor="b">
            <a:normAutofit/>
          </a:bodyPr>
          <a:lstStyle>
            <a:lvl1pPr>
              <a:defRPr sz="5400">
                <a:solidFill>
                  <a:schemeClr val="tx1"/>
                </a:solidFill>
                <a:latin typeface="+mn-lt"/>
              </a:defRPr>
            </a:lvl1pPr>
          </a:lstStyle>
          <a:p>
            <a:r>
              <a:rPr lang="en-US" dirty="0"/>
              <a:t>Click to add title</a:t>
            </a:r>
          </a:p>
        </p:txBody>
      </p:sp>
      <p:sp>
        <p:nvSpPr>
          <p:cNvPr id="12" name="Text Placeholder 11">
            <a:extLst>
              <a:ext uri="{FF2B5EF4-FFF2-40B4-BE49-F238E27FC236}">
                <a16:creationId xmlns:a16="http://schemas.microsoft.com/office/drawing/2014/main" id="{413A1C6A-339B-343A-B0AD-F761FE910519}"/>
              </a:ext>
            </a:extLst>
          </p:cNvPr>
          <p:cNvSpPr>
            <a:spLocks noGrp="1"/>
          </p:cNvSpPr>
          <p:nvPr>
            <p:ph type="body" sz="quarter" idx="13" hasCustomPrompt="1"/>
          </p:nvPr>
        </p:nvSpPr>
        <p:spPr>
          <a:xfrm>
            <a:off x="618745" y="1344676"/>
            <a:ext cx="9064752" cy="511175"/>
          </a:xfrm>
        </p:spPr>
        <p:txBody>
          <a:bodyPr lIns="164592" tIns="0">
            <a:noAutofit/>
          </a:bodyPr>
          <a:lstStyle>
            <a:lvl1pPr marL="0" indent="0">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50" name="Oval 49">
            <a:extLst>
              <a:ext uri="{FF2B5EF4-FFF2-40B4-BE49-F238E27FC236}">
                <a16:creationId xmlns:a16="http://schemas.microsoft.com/office/drawing/2014/main" id="{535829F9-B704-5645-ABE3-F98170E89B44}"/>
              </a:ext>
              <a:ext uri="{C183D7F6-B498-43B3-948B-1728B52AA6E4}">
                <adec:decorative xmlns:adec="http://schemas.microsoft.com/office/drawing/2017/decorative" val="1"/>
              </a:ext>
            </a:extLst>
          </p:cNvPr>
          <p:cNvSpPr/>
          <p:nvPr userDrawn="1"/>
        </p:nvSpPr>
        <p:spPr>
          <a:xfrm>
            <a:off x="10396346" y="585334"/>
            <a:ext cx="1005840" cy="1005840"/>
          </a:xfrm>
          <a:prstGeom prst="ellipse">
            <a:avLst/>
          </a:prstGeom>
          <a:noFill/>
          <a:ln w="1905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13">
            <a:extLst>
              <a:ext uri="{FF2B5EF4-FFF2-40B4-BE49-F238E27FC236}">
                <a16:creationId xmlns:a16="http://schemas.microsoft.com/office/drawing/2014/main" id="{5807DD9B-8716-9B22-9F91-88E6071F91D3}"/>
              </a:ext>
            </a:extLst>
          </p:cNvPr>
          <p:cNvSpPr>
            <a:spLocks noGrp="1" noChangeAspect="1"/>
          </p:cNvSpPr>
          <p:nvPr>
            <p:ph type="pic" sz="quarter" idx="14"/>
          </p:nvPr>
        </p:nvSpPr>
        <p:spPr>
          <a:xfrm>
            <a:off x="10487786" y="649342"/>
            <a:ext cx="822960" cy="822960"/>
          </a:xfrm>
          <a:prstGeom prst="ellipse">
            <a:avLst/>
          </a:prstGeom>
          <a:ln w="22225">
            <a:noFill/>
          </a:ln>
        </p:spPr>
        <p:txBody>
          <a:bodyPr lIns="0" tIns="0" rIns="0" bIns="0">
            <a:normAutofit/>
          </a:bodyPr>
          <a:lstStyle>
            <a:lvl1pPr marL="0" indent="0" algn="ctr">
              <a:buNone/>
              <a:defRPr sz="1000">
                <a:solidFill>
                  <a:schemeClr val="tx1"/>
                </a:solidFill>
              </a:defRPr>
            </a:lvl1pPr>
          </a:lstStyle>
          <a:p>
            <a:endParaRPr lang="en-US" dirty="0"/>
          </a:p>
        </p:txBody>
      </p:sp>
      <p:sp>
        <p:nvSpPr>
          <p:cNvPr id="15" name="Text Placeholder 11">
            <a:extLst>
              <a:ext uri="{FF2B5EF4-FFF2-40B4-BE49-F238E27FC236}">
                <a16:creationId xmlns:a16="http://schemas.microsoft.com/office/drawing/2014/main" id="{3465C986-E3D2-97E7-9111-0299F9C3B1D2}"/>
              </a:ext>
            </a:extLst>
          </p:cNvPr>
          <p:cNvSpPr>
            <a:spLocks noGrp="1"/>
          </p:cNvSpPr>
          <p:nvPr>
            <p:ph type="body" sz="quarter" idx="15" hasCustomPrompt="1"/>
          </p:nvPr>
        </p:nvSpPr>
        <p:spPr>
          <a:xfrm>
            <a:off x="673608" y="2556796"/>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0" name="Rectangle 39">
            <a:extLst>
              <a:ext uri="{FF2B5EF4-FFF2-40B4-BE49-F238E27FC236}">
                <a16:creationId xmlns:a16="http://schemas.microsoft.com/office/drawing/2014/main" id="{4CD86E3A-6D68-1F05-DE18-246FA7A4406A}"/>
              </a:ext>
              <a:ext uri="{C183D7F6-B498-43B3-948B-1728B52AA6E4}">
                <adec:decorative xmlns:adec="http://schemas.microsoft.com/office/drawing/2017/decorative" val="1"/>
              </a:ext>
            </a:extLst>
          </p:cNvPr>
          <p:cNvSpPr/>
          <p:nvPr userDrawn="1"/>
        </p:nvSpPr>
        <p:spPr>
          <a:xfrm>
            <a:off x="753404" y="3046075"/>
            <a:ext cx="1828633" cy="96903"/>
          </a:xfrm>
          <a:prstGeom prst="rect">
            <a:avLst/>
          </a:prstGeom>
          <a:gradFill>
            <a:gsLst>
              <a:gs pos="0">
                <a:schemeClr val="accent1">
                  <a:lumMod val="60000"/>
                  <a:lumOff val="40000"/>
                </a:schemeClr>
              </a:gs>
              <a:gs pos="100000">
                <a:schemeClr val="accent3">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0" name="Text Placeholder 11">
            <a:extLst>
              <a:ext uri="{FF2B5EF4-FFF2-40B4-BE49-F238E27FC236}">
                <a16:creationId xmlns:a16="http://schemas.microsoft.com/office/drawing/2014/main" id="{6C169315-0602-4C85-86EE-5C3554AAA92A}"/>
              </a:ext>
            </a:extLst>
          </p:cNvPr>
          <p:cNvSpPr>
            <a:spLocks noGrp="1"/>
          </p:cNvSpPr>
          <p:nvPr>
            <p:ph type="body" sz="quarter" idx="20" hasCustomPrompt="1"/>
          </p:nvPr>
        </p:nvSpPr>
        <p:spPr>
          <a:xfrm>
            <a:off x="673608" y="3391012"/>
            <a:ext cx="1996440" cy="778652"/>
          </a:xfrm>
        </p:spPr>
        <p:txBody>
          <a:bodyPr lIns="91440" tIns="0">
            <a:noAutofit/>
          </a:bodyPr>
          <a:lstStyle>
            <a:lvl1pPr marL="0" indent="0">
              <a:buNone/>
              <a:defRPr sz="12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25" name="Text Placeholder 11">
            <a:extLst>
              <a:ext uri="{FF2B5EF4-FFF2-40B4-BE49-F238E27FC236}">
                <a16:creationId xmlns:a16="http://schemas.microsoft.com/office/drawing/2014/main" id="{70FD3BFF-C0B9-AA50-A3D6-B4A48EEF7513}"/>
              </a:ext>
            </a:extLst>
          </p:cNvPr>
          <p:cNvSpPr>
            <a:spLocks noGrp="1"/>
          </p:cNvSpPr>
          <p:nvPr>
            <p:ph type="body" sz="quarter" idx="25" hasCustomPrompt="1"/>
          </p:nvPr>
        </p:nvSpPr>
        <p:spPr>
          <a:xfrm>
            <a:off x="670560" y="4505738"/>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1" name="Oval 50">
            <a:extLst>
              <a:ext uri="{FF2B5EF4-FFF2-40B4-BE49-F238E27FC236}">
                <a16:creationId xmlns:a16="http://schemas.microsoft.com/office/drawing/2014/main" id="{EBEE5563-8FF1-7479-E11E-F0144D7533D8}"/>
              </a:ext>
              <a:ext uri="{C183D7F6-B498-43B3-948B-1728B52AA6E4}">
                <adec:decorative xmlns:adec="http://schemas.microsoft.com/office/drawing/2017/decorative" val="1"/>
              </a:ext>
            </a:extLst>
          </p:cNvPr>
          <p:cNvSpPr/>
          <p:nvPr userDrawn="1"/>
        </p:nvSpPr>
        <p:spPr>
          <a:xfrm>
            <a:off x="1682496" y="4399153"/>
            <a:ext cx="685800" cy="685800"/>
          </a:xfrm>
          <a:prstGeom prst="ellipse">
            <a:avLst/>
          </a:prstGeom>
          <a:noFill/>
          <a:ln w="127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Picture Placeholder 13">
            <a:extLst>
              <a:ext uri="{FF2B5EF4-FFF2-40B4-BE49-F238E27FC236}">
                <a16:creationId xmlns:a16="http://schemas.microsoft.com/office/drawing/2014/main" id="{A69C1816-EC8E-961C-AC21-6D86E9C455A1}"/>
              </a:ext>
            </a:extLst>
          </p:cNvPr>
          <p:cNvSpPr>
            <a:spLocks noGrp="1" noChangeAspect="1"/>
          </p:cNvSpPr>
          <p:nvPr>
            <p:ph type="pic" sz="quarter" idx="35"/>
          </p:nvPr>
        </p:nvSpPr>
        <p:spPr>
          <a:xfrm>
            <a:off x="1796796" y="4513453"/>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dirty="0"/>
          </a:p>
        </p:txBody>
      </p:sp>
      <p:sp>
        <p:nvSpPr>
          <p:cNvPr id="26" name="Text Placeholder 11">
            <a:extLst>
              <a:ext uri="{FF2B5EF4-FFF2-40B4-BE49-F238E27FC236}">
                <a16:creationId xmlns:a16="http://schemas.microsoft.com/office/drawing/2014/main" id="{9F9A0E21-E67B-7E2F-ED16-4BABF0781083}"/>
              </a:ext>
            </a:extLst>
          </p:cNvPr>
          <p:cNvSpPr>
            <a:spLocks noGrp="1"/>
          </p:cNvSpPr>
          <p:nvPr>
            <p:ph type="body" sz="quarter" idx="26" hasCustomPrompt="1"/>
          </p:nvPr>
        </p:nvSpPr>
        <p:spPr>
          <a:xfrm>
            <a:off x="670560" y="4894756"/>
            <a:ext cx="893064" cy="335470"/>
          </a:xfrm>
        </p:spPr>
        <p:txBody>
          <a:bodyPr lIns="91440" tIns="0">
            <a:noAutofit/>
          </a:bodyPr>
          <a:lstStyle>
            <a:lvl1pPr marL="0" indent="0">
              <a:buNone/>
              <a:defRPr sz="14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5" name="Straight Arrow Connector 44">
            <a:extLst>
              <a:ext uri="{FF2B5EF4-FFF2-40B4-BE49-F238E27FC236}">
                <a16:creationId xmlns:a16="http://schemas.microsoft.com/office/drawing/2014/main" id="{9CFE922A-6A5A-4DA8-1E44-D80852772091}"/>
              </a:ext>
              <a:ext uri="{C183D7F6-B498-43B3-948B-1728B52AA6E4}">
                <adec:decorative xmlns:adec="http://schemas.microsoft.com/office/drawing/2017/decorative" val="1"/>
              </a:ext>
            </a:extLst>
          </p:cNvPr>
          <p:cNvCxnSpPr>
            <a:cxnSpLocks/>
          </p:cNvCxnSpPr>
          <p:nvPr userDrawn="1"/>
        </p:nvCxnSpPr>
        <p:spPr>
          <a:xfrm>
            <a:off x="753404" y="5377870"/>
            <a:ext cx="1827083" cy="0"/>
          </a:xfrm>
          <a:prstGeom prst="straightConnector1">
            <a:avLst/>
          </a:prstGeom>
          <a:ln w="19050" cap="flat" cmpd="sng" algn="ctr">
            <a:gradFill>
              <a:gsLst>
                <a:gs pos="0">
                  <a:schemeClr val="accent1">
                    <a:lumMod val="75000"/>
                  </a:schemeClr>
                </a:gs>
                <a:gs pos="100000">
                  <a:schemeClr val="accent3">
                    <a:lumMod val="75000"/>
                  </a:schemeClr>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Text Placeholder 11">
            <a:extLst>
              <a:ext uri="{FF2B5EF4-FFF2-40B4-BE49-F238E27FC236}">
                <a16:creationId xmlns:a16="http://schemas.microsoft.com/office/drawing/2014/main" id="{3D56C31D-5FDB-2235-FFF8-2AB6E04C9B1C}"/>
              </a:ext>
            </a:extLst>
          </p:cNvPr>
          <p:cNvSpPr>
            <a:spLocks noGrp="1"/>
          </p:cNvSpPr>
          <p:nvPr>
            <p:ph type="body" sz="quarter" idx="16" hasCustomPrompt="1"/>
          </p:nvPr>
        </p:nvSpPr>
        <p:spPr>
          <a:xfrm>
            <a:off x="2862072" y="2556796"/>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1" name="Rectangle 40">
            <a:extLst>
              <a:ext uri="{FF2B5EF4-FFF2-40B4-BE49-F238E27FC236}">
                <a16:creationId xmlns:a16="http://schemas.microsoft.com/office/drawing/2014/main" id="{481FC81D-B431-FFA6-47F5-F40C79C53D0A}"/>
              </a:ext>
              <a:ext uri="{C183D7F6-B498-43B3-948B-1728B52AA6E4}">
                <adec:decorative xmlns:adec="http://schemas.microsoft.com/office/drawing/2017/decorative" val="1"/>
              </a:ext>
            </a:extLst>
          </p:cNvPr>
          <p:cNvSpPr/>
          <p:nvPr userDrawn="1"/>
        </p:nvSpPr>
        <p:spPr>
          <a:xfrm>
            <a:off x="2946272" y="3046075"/>
            <a:ext cx="1828633" cy="96903"/>
          </a:xfrm>
          <a:prstGeom prst="rect">
            <a:avLst/>
          </a:prstGeom>
          <a:gradFill>
            <a:gsLst>
              <a:gs pos="0">
                <a:schemeClr val="accent3">
                  <a:lumMod val="60000"/>
                  <a:lumOff val="40000"/>
                </a:schemeClr>
              </a:gs>
              <a:gs pos="100000">
                <a:schemeClr val="accent2">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1" name="Text Placeholder 11">
            <a:extLst>
              <a:ext uri="{FF2B5EF4-FFF2-40B4-BE49-F238E27FC236}">
                <a16:creationId xmlns:a16="http://schemas.microsoft.com/office/drawing/2014/main" id="{B16A2860-4464-B092-801E-255A6B7DF3E4}"/>
              </a:ext>
            </a:extLst>
          </p:cNvPr>
          <p:cNvSpPr>
            <a:spLocks noGrp="1"/>
          </p:cNvSpPr>
          <p:nvPr>
            <p:ph type="body" sz="quarter" idx="21" hasCustomPrompt="1"/>
          </p:nvPr>
        </p:nvSpPr>
        <p:spPr>
          <a:xfrm>
            <a:off x="2862072" y="3391012"/>
            <a:ext cx="1996440" cy="778652"/>
          </a:xfrm>
        </p:spPr>
        <p:txBody>
          <a:bodyPr lIns="91440" tIns="0">
            <a:noAutofit/>
          </a:bodyPr>
          <a:lstStyle>
            <a:lvl1pPr marL="0" indent="0">
              <a:buNone/>
              <a:defRPr sz="12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27" name="Text Placeholder 11">
            <a:extLst>
              <a:ext uri="{FF2B5EF4-FFF2-40B4-BE49-F238E27FC236}">
                <a16:creationId xmlns:a16="http://schemas.microsoft.com/office/drawing/2014/main" id="{3B992882-DF57-9DAF-2532-06C30C2D9F16}"/>
              </a:ext>
            </a:extLst>
          </p:cNvPr>
          <p:cNvSpPr>
            <a:spLocks noGrp="1"/>
          </p:cNvSpPr>
          <p:nvPr>
            <p:ph type="body" sz="quarter" idx="27" hasCustomPrompt="1"/>
          </p:nvPr>
        </p:nvSpPr>
        <p:spPr>
          <a:xfrm>
            <a:off x="2862072" y="4505738"/>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2" name="Oval 51">
            <a:extLst>
              <a:ext uri="{FF2B5EF4-FFF2-40B4-BE49-F238E27FC236}">
                <a16:creationId xmlns:a16="http://schemas.microsoft.com/office/drawing/2014/main" id="{2E63250C-AB2E-9D56-C26C-1E211DFAD534}"/>
              </a:ext>
              <a:ext uri="{C183D7F6-B498-43B3-948B-1728B52AA6E4}">
                <adec:decorative xmlns:adec="http://schemas.microsoft.com/office/drawing/2017/decorative" val="1"/>
              </a:ext>
            </a:extLst>
          </p:cNvPr>
          <p:cNvSpPr/>
          <p:nvPr userDrawn="1"/>
        </p:nvSpPr>
        <p:spPr>
          <a:xfrm>
            <a:off x="3887724" y="4399153"/>
            <a:ext cx="685800" cy="685800"/>
          </a:xfrm>
          <a:prstGeom prst="ellipse">
            <a:avLst/>
          </a:prstGeom>
          <a:noFill/>
          <a:ln w="127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Picture Placeholder 13">
            <a:extLst>
              <a:ext uri="{FF2B5EF4-FFF2-40B4-BE49-F238E27FC236}">
                <a16:creationId xmlns:a16="http://schemas.microsoft.com/office/drawing/2014/main" id="{50C6734A-2661-863D-C8B6-6A4DBC588FE4}"/>
              </a:ext>
            </a:extLst>
          </p:cNvPr>
          <p:cNvSpPr>
            <a:spLocks noGrp="1" noChangeAspect="1"/>
          </p:cNvSpPr>
          <p:nvPr>
            <p:ph type="pic" sz="quarter" idx="36"/>
          </p:nvPr>
        </p:nvSpPr>
        <p:spPr>
          <a:xfrm>
            <a:off x="4002024" y="4513453"/>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dirty="0"/>
          </a:p>
        </p:txBody>
      </p:sp>
      <p:sp>
        <p:nvSpPr>
          <p:cNvPr id="28" name="Text Placeholder 11">
            <a:extLst>
              <a:ext uri="{FF2B5EF4-FFF2-40B4-BE49-F238E27FC236}">
                <a16:creationId xmlns:a16="http://schemas.microsoft.com/office/drawing/2014/main" id="{50D7755C-4D0B-D8A7-6235-8E606B39F3AB}"/>
              </a:ext>
            </a:extLst>
          </p:cNvPr>
          <p:cNvSpPr>
            <a:spLocks noGrp="1"/>
          </p:cNvSpPr>
          <p:nvPr>
            <p:ph type="body" sz="quarter" idx="28" hasCustomPrompt="1"/>
          </p:nvPr>
        </p:nvSpPr>
        <p:spPr>
          <a:xfrm>
            <a:off x="2862072" y="4894756"/>
            <a:ext cx="893064" cy="335470"/>
          </a:xfrm>
        </p:spPr>
        <p:txBody>
          <a:bodyPr lIns="91440" tIns="0">
            <a:noAutofit/>
          </a:bodyPr>
          <a:lstStyle>
            <a:lvl1pPr marL="0" indent="0">
              <a:buNone/>
              <a:defRPr sz="14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6" name="Straight Arrow Connector 45">
            <a:extLst>
              <a:ext uri="{FF2B5EF4-FFF2-40B4-BE49-F238E27FC236}">
                <a16:creationId xmlns:a16="http://schemas.microsoft.com/office/drawing/2014/main" id="{76330766-86D4-F436-F65D-07EF389BF5F5}"/>
              </a:ext>
              <a:ext uri="{C183D7F6-B498-43B3-948B-1728B52AA6E4}">
                <adec:decorative xmlns:adec="http://schemas.microsoft.com/office/drawing/2017/decorative" val="1"/>
              </a:ext>
            </a:extLst>
          </p:cNvPr>
          <p:cNvCxnSpPr>
            <a:cxnSpLocks/>
          </p:cNvCxnSpPr>
          <p:nvPr userDrawn="1"/>
        </p:nvCxnSpPr>
        <p:spPr>
          <a:xfrm>
            <a:off x="2943485" y="5377870"/>
            <a:ext cx="1836387" cy="0"/>
          </a:xfrm>
          <a:prstGeom prst="straightConnector1">
            <a:avLst/>
          </a:prstGeom>
          <a:ln w="19050" cap="flat" cmpd="sng" algn="ctr">
            <a:gradFill>
              <a:gsLst>
                <a:gs pos="0">
                  <a:schemeClr val="accent3">
                    <a:lumMod val="75000"/>
                  </a:schemeClr>
                </a:gs>
                <a:gs pos="100000">
                  <a:schemeClr val="accent2"/>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Text Placeholder 11">
            <a:extLst>
              <a:ext uri="{FF2B5EF4-FFF2-40B4-BE49-F238E27FC236}">
                <a16:creationId xmlns:a16="http://schemas.microsoft.com/office/drawing/2014/main" id="{A540E06E-3F2B-A3DC-320A-8C968AC4350E}"/>
              </a:ext>
            </a:extLst>
          </p:cNvPr>
          <p:cNvSpPr>
            <a:spLocks noGrp="1"/>
          </p:cNvSpPr>
          <p:nvPr>
            <p:ph type="body" sz="quarter" idx="17" hasCustomPrompt="1"/>
          </p:nvPr>
        </p:nvSpPr>
        <p:spPr>
          <a:xfrm>
            <a:off x="5050536" y="2556796"/>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2" name="Rectangle 41">
            <a:extLst>
              <a:ext uri="{FF2B5EF4-FFF2-40B4-BE49-F238E27FC236}">
                <a16:creationId xmlns:a16="http://schemas.microsoft.com/office/drawing/2014/main" id="{F46BB721-1D88-1A03-1D55-5C79942C7137}"/>
              </a:ext>
              <a:ext uri="{C183D7F6-B498-43B3-948B-1728B52AA6E4}">
                <adec:decorative xmlns:adec="http://schemas.microsoft.com/office/drawing/2017/decorative" val="1"/>
              </a:ext>
            </a:extLst>
          </p:cNvPr>
          <p:cNvSpPr/>
          <p:nvPr userDrawn="1"/>
        </p:nvSpPr>
        <p:spPr>
          <a:xfrm>
            <a:off x="5139140" y="3046075"/>
            <a:ext cx="1828634" cy="96903"/>
          </a:xfrm>
          <a:prstGeom prst="rect">
            <a:avLst/>
          </a:prstGeom>
          <a:gradFill>
            <a:gsLst>
              <a:gs pos="0">
                <a:schemeClr val="accent2">
                  <a:lumMod val="60000"/>
                  <a:lumOff val="40000"/>
                </a:schemeClr>
              </a:gs>
              <a:gs pos="100000">
                <a:schemeClr val="accent5">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2" name="Text Placeholder 11">
            <a:extLst>
              <a:ext uri="{FF2B5EF4-FFF2-40B4-BE49-F238E27FC236}">
                <a16:creationId xmlns:a16="http://schemas.microsoft.com/office/drawing/2014/main" id="{51307C43-6072-93E9-BF1D-64D42AE2A524}"/>
              </a:ext>
            </a:extLst>
          </p:cNvPr>
          <p:cNvSpPr>
            <a:spLocks noGrp="1"/>
          </p:cNvSpPr>
          <p:nvPr>
            <p:ph type="body" sz="quarter" idx="22" hasCustomPrompt="1"/>
          </p:nvPr>
        </p:nvSpPr>
        <p:spPr>
          <a:xfrm>
            <a:off x="5050536" y="3391012"/>
            <a:ext cx="1996440" cy="778652"/>
          </a:xfrm>
        </p:spPr>
        <p:txBody>
          <a:bodyPr lIns="91440" tIns="0">
            <a:noAutofit/>
          </a:bodyPr>
          <a:lstStyle>
            <a:lvl1pPr marL="0" indent="0">
              <a:buNone/>
              <a:defRPr sz="12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29" name="Text Placeholder 11">
            <a:extLst>
              <a:ext uri="{FF2B5EF4-FFF2-40B4-BE49-F238E27FC236}">
                <a16:creationId xmlns:a16="http://schemas.microsoft.com/office/drawing/2014/main" id="{7CBDAD5E-0048-0813-47FC-FFE93F191C5B}"/>
              </a:ext>
            </a:extLst>
          </p:cNvPr>
          <p:cNvSpPr>
            <a:spLocks noGrp="1"/>
          </p:cNvSpPr>
          <p:nvPr>
            <p:ph type="body" sz="quarter" idx="29" hasCustomPrompt="1"/>
          </p:nvPr>
        </p:nvSpPr>
        <p:spPr>
          <a:xfrm>
            <a:off x="5065776" y="4505738"/>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4" name="Oval 53">
            <a:extLst>
              <a:ext uri="{FF2B5EF4-FFF2-40B4-BE49-F238E27FC236}">
                <a16:creationId xmlns:a16="http://schemas.microsoft.com/office/drawing/2014/main" id="{60D4CBD1-AAC9-3F04-3F49-E8579F6F7ABE}"/>
              </a:ext>
              <a:ext uri="{C183D7F6-B498-43B3-948B-1728B52AA6E4}">
                <adec:decorative xmlns:adec="http://schemas.microsoft.com/office/drawing/2017/decorative" val="1"/>
              </a:ext>
            </a:extLst>
          </p:cNvPr>
          <p:cNvSpPr/>
          <p:nvPr userDrawn="1"/>
        </p:nvSpPr>
        <p:spPr>
          <a:xfrm>
            <a:off x="6092952" y="4402872"/>
            <a:ext cx="685800" cy="685800"/>
          </a:xfrm>
          <a:prstGeom prst="ellipse">
            <a:avLst/>
          </a:prstGeom>
          <a:noFill/>
          <a:ln w="127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Picture Placeholder 13">
            <a:extLst>
              <a:ext uri="{FF2B5EF4-FFF2-40B4-BE49-F238E27FC236}">
                <a16:creationId xmlns:a16="http://schemas.microsoft.com/office/drawing/2014/main" id="{F154717D-74D1-298B-EF00-6CCA65AA969B}"/>
              </a:ext>
            </a:extLst>
          </p:cNvPr>
          <p:cNvSpPr>
            <a:spLocks noGrp="1" noChangeAspect="1"/>
          </p:cNvSpPr>
          <p:nvPr>
            <p:ph type="pic" sz="quarter" idx="37"/>
          </p:nvPr>
        </p:nvSpPr>
        <p:spPr>
          <a:xfrm>
            <a:off x="6207252" y="4517172"/>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dirty="0"/>
          </a:p>
        </p:txBody>
      </p:sp>
      <p:sp>
        <p:nvSpPr>
          <p:cNvPr id="30" name="Text Placeholder 11">
            <a:extLst>
              <a:ext uri="{FF2B5EF4-FFF2-40B4-BE49-F238E27FC236}">
                <a16:creationId xmlns:a16="http://schemas.microsoft.com/office/drawing/2014/main" id="{3A23A057-C011-EB28-4869-A73F2E3B3394}"/>
              </a:ext>
            </a:extLst>
          </p:cNvPr>
          <p:cNvSpPr>
            <a:spLocks noGrp="1"/>
          </p:cNvSpPr>
          <p:nvPr>
            <p:ph type="body" sz="quarter" idx="30" hasCustomPrompt="1"/>
          </p:nvPr>
        </p:nvSpPr>
        <p:spPr>
          <a:xfrm>
            <a:off x="5065776" y="4894756"/>
            <a:ext cx="893064" cy="335470"/>
          </a:xfrm>
        </p:spPr>
        <p:txBody>
          <a:bodyPr lIns="91440" tIns="0">
            <a:noAutofit/>
          </a:bodyPr>
          <a:lstStyle>
            <a:lvl1pPr marL="0" indent="0">
              <a:buNone/>
              <a:defRPr sz="14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7" name="Straight Arrow Connector 46">
            <a:extLst>
              <a:ext uri="{FF2B5EF4-FFF2-40B4-BE49-F238E27FC236}">
                <a16:creationId xmlns:a16="http://schemas.microsoft.com/office/drawing/2014/main" id="{EF51B736-1CC5-842A-AFEB-68B18931713C}"/>
              </a:ext>
              <a:ext uri="{C183D7F6-B498-43B3-948B-1728B52AA6E4}">
                <adec:decorative xmlns:adec="http://schemas.microsoft.com/office/drawing/2017/decorative" val="1"/>
              </a:ext>
            </a:extLst>
          </p:cNvPr>
          <p:cNvCxnSpPr>
            <a:cxnSpLocks/>
          </p:cNvCxnSpPr>
          <p:nvPr userDrawn="1"/>
        </p:nvCxnSpPr>
        <p:spPr>
          <a:xfrm>
            <a:off x="5142870" y="5377870"/>
            <a:ext cx="1827639" cy="0"/>
          </a:xfrm>
          <a:prstGeom prst="straightConnector1">
            <a:avLst/>
          </a:prstGeom>
          <a:ln w="19050" cap="flat" cmpd="sng" algn="ctr">
            <a:gradFill>
              <a:gsLst>
                <a:gs pos="0">
                  <a:schemeClr val="accent2"/>
                </a:gs>
                <a:gs pos="100000">
                  <a:schemeClr val="accent5">
                    <a:lumMod val="60000"/>
                    <a:lumOff val="40000"/>
                  </a:schemeClr>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8" name="Text Placeholder 11">
            <a:extLst>
              <a:ext uri="{FF2B5EF4-FFF2-40B4-BE49-F238E27FC236}">
                <a16:creationId xmlns:a16="http://schemas.microsoft.com/office/drawing/2014/main" id="{716EA8F4-B9C4-991F-0EBC-D79877AD4680}"/>
              </a:ext>
            </a:extLst>
          </p:cNvPr>
          <p:cNvSpPr>
            <a:spLocks noGrp="1"/>
          </p:cNvSpPr>
          <p:nvPr>
            <p:ph type="body" sz="quarter" idx="18" hasCustomPrompt="1"/>
          </p:nvPr>
        </p:nvSpPr>
        <p:spPr>
          <a:xfrm>
            <a:off x="7239000" y="2556796"/>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3" name="Rectangle 42">
            <a:extLst>
              <a:ext uri="{FF2B5EF4-FFF2-40B4-BE49-F238E27FC236}">
                <a16:creationId xmlns:a16="http://schemas.microsoft.com/office/drawing/2014/main" id="{3B68F5A8-E314-7C7A-6CB2-3036DF2A8EFC}"/>
              </a:ext>
              <a:ext uri="{C183D7F6-B498-43B3-948B-1728B52AA6E4}">
                <adec:decorative xmlns:adec="http://schemas.microsoft.com/office/drawing/2017/decorative" val="1"/>
              </a:ext>
            </a:extLst>
          </p:cNvPr>
          <p:cNvSpPr/>
          <p:nvPr userDrawn="1"/>
        </p:nvSpPr>
        <p:spPr>
          <a:xfrm>
            <a:off x="7332009" y="3046075"/>
            <a:ext cx="1828635" cy="96903"/>
          </a:xfrm>
          <a:prstGeom prst="rect">
            <a:avLst/>
          </a:prstGeom>
          <a:gradFill>
            <a:gsLst>
              <a:gs pos="0">
                <a:schemeClr val="accent5">
                  <a:lumMod val="60000"/>
                  <a:lumOff val="40000"/>
                </a:schemeClr>
              </a:gs>
              <a:gs pos="100000">
                <a:schemeClr val="accent6">
                  <a:lumMod val="60000"/>
                  <a:lumOff val="4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3" name="Text Placeholder 11">
            <a:extLst>
              <a:ext uri="{FF2B5EF4-FFF2-40B4-BE49-F238E27FC236}">
                <a16:creationId xmlns:a16="http://schemas.microsoft.com/office/drawing/2014/main" id="{5A57C80F-4C30-26E1-B38B-3D7238EC9A49}"/>
              </a:ext>
            </a:extLst>
          </p:cNvPr>
          <p:cNvSpPr>
            <a:spLocks noGrp="1"/>
          </p:cNvSpPr>
          <p:nvPr>
            <p:ph type="body" sz="quarter" idx="23" hasCustomPrompt="1"/>
          </p:nvPr>
        </p:nvSpPr>
        <p:spPr>
          <a:xfrm>
            <a:off x="7239000" y="3391012"/>
            <a:ext cx="1996440" cy="778652"/>
          </a:xfrm>
        </p:spPr>
        <p:txBody>
          <a:bodyPr lIns="91440" tIns="0">
            <a:noAutofit/>
          </a:bodyPr>
          <a:lstStyle>
            <a:lvl1pPr marL="0" indent="0">
              <a:buNone/>
              <a:defRPr sz="12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31" name="Text Placeholder 11">
            <a:extLst>
              <a:ext uri="{FF2B5EF4-FFF2-40B4-BE49-F238E27FC236}">
                <a16:creationId xmlns:a16="http://schemas.microsoft.com/office/drawing/2014/main" id="{A44BB5F0-6856-4711-058C-73C1CBF4646B}"/>
              </a:ext>
            </a:extLst>
          </p:cNvPr>
          <p:cNvSpPr>
            <a:spLocks noGrp="1"/>
          </p:cNvSpPr>
          <p:nvPr>
            <p:ph type="body" sz="quarter" idx="31" hasCustomPrompt="1"/>
          </p:nvPr>
        </p:nvSpPr>
        <p:spPr>
          <a:xfrm>
            <a:off x="7257288" y="4505738"/>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6" name="Oval 55">
            <a:extLst>
              <a:ext uri="{FF2B5EF4-FFF2-40B4-BE49-F238E27FC236}">
                <a16:creationId xmlns:a16="http://schemas.microsoft.com/office/drawing/2014/main" id="{1EF56C89-6D7E-4196-72BF-23ACEE823C0C}"/>
              </a:ext>
              <a:ext uri="{C183D7F6-B498-43B3-948B-1728B52AA6E4}">
                <adec:decorative xmlns:adec="http://schemas.microsoft.com/office/drawing/2017/decorative" val="1"/>
              </a:ext>
            </a:extLst>
          </p:cNvPr>
          <p:cNvSpPr/>
          <p:nvPr userDrawn="1"/>
        </p:nvSpPr>
        <p:spPr>
          <a:xfrm>
            <a:off x="8298180" y="4402872"/>
            <a:ext cx="685800" cy="685800"/>
          </a:xfrm>
          <a:prstGeom prst="ellipse">
            <a:avLst/>
          </a:prstGeom>
          <a:noFill/>
          <a:ln w="127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Picture Placeholder 13">
            <a:extLst>
              <a:ext uri="{FF2B5EF4-FFF2-40B4-BE49-F238E27FC236}">
                <a16:creationId xmlns:a16="http://schemas.microsoft.com/office/drawing/2014/main" id="{719C23E4-DE06-6FF4-1BC9-5305DE50D817}"/>
              </a:ext>
            </a:extLst>
          </p:cNvPr>
          <p:cNvSpPr>
            <a:spLocks noGrp="1" noChangeAspect="1"/>
          </p:cNvSpPr>
          <p:nvPr>
            <p:ph type="pic" sz="quarter" idx="38"/>
          </p:nvPr>
        </p:nvSpPr>
        <p:spPr>
          <a:xfrm>
            <a:off x="8412480" y="4517172"/>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dirty="0"/>
          </a:p>
        </p:txBody>
      </p:sp>
      <p:sp>
        <p:nvSpPr>
          <p:cNvPr id="32" name="Text Placeholder 11">
            <a:extLst>
              <a:ext uri="{FF2B5EF4-FFF2-40B4-BE49-F238E27FC236}">
                <a16:creationId xmlns:a16="http://schemas.microsoft.com/office/drawing/2014/main" id="{F5A3DA8B-D38B-3994-FE85-0A331FBADADA}"/>
              </a:ext>
            </a:extLst>
          </p:cNvPr>
          <p:cNvSpPr>
            <a:spLocks noGrp="1"/>
          </p:cNvSpPr>
          <p:nvPr>
            <p:ph type="body" sz="quarter" idx="32" hasCustomPrompt="1"/>
          </p:nvPr>
        </p:nvSpPr>
        <p:spPr>
          <a:xfrm>
            <a:off x="7257288" y="4894756"/>
            <a:ext cx="893064" cy="335470"/>
          </a:xfrm>
        </p:spPr>
        <p:txBody>
          <a:bodyPr lIns="91440" tIns="0">
            <a:noAutofit/>
          </a:bodyPr>
          <a:lstStyle>
            <a:lvl1pPr marL="0" indent="0">
              <a:buNone/>
              <a:defRPr sz="14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8" name="Straight Arrow Connector 47">
            <a:extLst>
              <a:ext uri="{FF2B5EF4-FFF2-40B4-BE49-F238E27FC236}">
                <a16:creationId xmlns:a16="http://schemas.microsoft.com/office/drawing/2014/main" id="{A771B152-C165-EE9A-CF25-69B01D93984C}"/>
              </a:ext>
              <a:ext uri="{C183D7F6-B498-43B3-948B-1728B52AA6E4}">
                <adec:decorative xmlns:adec="http://schemas.microsoft.com/office/drawing/2017/decorative" val="1"/>
              </a:ext>
            </a:extLst>
          </p:cNvPr>
          <p:cNvCxnSpPr>
            <a:cxnSpLocks/>
          </p:cNvCxnSpPr>
          <p:nvPr userDrawn="1"/>
        </p:nvCxnSpPr>
        <p:spPr>
          <a:xfrm>
            <a:off x="7333507" y="5377870"/>
            <a:ext cx="1828375" cy="0"/>
          </a:xfrm>
          <a:prstGeom prst="straightConnector1">
            <a:avLst/>
          </a:prstGeom>
          <a:ln w="19050" cap="flat" cmpd="sng" algn="ctr">
            <a:gradFill>
              <a:gsLst>
                <a:gs pos="0">
                  <a:schemeClr val="accent5">
                    <a:lumMod val="60000"/>
                    <a:lumOff val="40000"/>
                  </a:schemeClr>
                </a:gs>
                <a:gs pos="100000">
                  <a:schemeClr val="accent6"/>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Text Placeholder 11">
            <a:extLst>
              <a:ext uri="{FF2B5EF4-FFF2-40B4-BE49-F238E27FC236}">
                <a16:creationId xmlns:a16="http://schemas.microsoft.com/office/drawing/2014/main" id="{D3896BC4-3EFC-36C4-6071-4BF0E987F965}"/>
              </a:ext>
            </a:extLst>
          </p:cNvPr>
          <p:cNvSpPr>
            <a:spLocks noGrp="1"/>
          </p:cNvSpPr>
          <p:nvPr>
            <p:ph type="body" sz="quarter" idx="19" hasCustomPrompt="1"/>
          </p:nvPr>
        </p:nvSpPr>
        <p:spPr>
          <a:xfrm>
            <a:off x="9427464" y="2556796"/>
            <a:ext cx="1996440" cy="381190"/>
          </a:xfrm>
        </p:spPr>
        <p:txBody>
          <a:bodyPr lIns="91440" tIns="0">
            <a:noAutofit/>
          </a:bodyPr>
          <a:lstStyle>
            <a:lvl1pPr marL="0" indent="0">
              <a:buNone/>
              <a:defRPr sz="2200" b="1" cap="all" spc="100"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Subtitle</a:t>
            </a:r>
          </a:p>
        </p:txBody>
      </p:sp>
      <p:sp>
        <p:nvSpPr>
          <p:cNvPr id="44" name="Rectangle 43">
            <a:extLst>
              <a:ext uri="{FF2B5EF4-FFF2-40B4-BE49-F238E27FC236}">
                <a16:creationId xmlns:a16="http://schemas.microsoft.com/office/drawing/2014/main" id="{B6236E29-4894-FD6C-E56F-5B1CBA99A5AC}"/>
              </a:ext>
              <a:ext uri="{C183D7F6-B498-43B3-948B-1728B52AA6E4}">
                <adec:decorative xmlns:adec="http://schemas.microsoft.com/office/drawing/2017/decorative" val="1"/>
              </a:ext>
            </a:extLst>
          </p:cNvPr>
          <p:cNvSpPr/>
          <p:nvPr userDrawn="1"/>
        </p:nvSpPr>
        <p:spPr>
          <a:xfrm>
            <a:off x="9524879" y="3046075"/>
            <a:ext cx="1828635" cy="96903"/>
          </a:xfrm>
          <a:prstGeom prst="rect">
            <a:avLst/>
          </a:prstGeom>
          <a:gradFill>
            <a:gsLst>
              <a:gs pos="0">
                <a:schemeClr val="accent6">
                  <a:lumMod val="60000"/>
                  <a:lumOff val="40000"/>
                </a:schemeClr>
              </a:gs>
              <a:gs pos="100000">
                <a:schemeClr val="accent6">
                  <a:lumMod val="40000"/>
                  <a:lumOff val="60000"/>
                </a:schemeClr>
              </a:gs>
            </a:gsLst>
            <a:lin ang="216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24" name="Text Placeholder 11">
            <a:extLst>
              <a:ext uri="{FF2B5EF4-FFF2-40B4-BE49-F238E27FC236}">
                <a16:creationId xmlns:a16="http://schemas.microsoft.com/office/drawing/2014/main" id="{4C2DA584-D9BC-7A01-6F48-363C7F6465E3}"/>
              </a:ext>
            </a:extLst>
          </p:cNvPr>
          <p:cNvSpPr>
            <a:spLocks noGrp="1"/>
          </p:cNvSpPr>
          <p:nvPr>
            <p:ph type="body" sz="quarter" idx="24" hasCustomPrompt="1"/>
          </p:nvPr>
        </p:nvSpPr>
        <p:spPr>
          <a:xfrm>
            <a:off x="9427464" y="3391012"/>
            <a:ext cx="1996440" cy="778652"/>
          </a:xfrm>
        </p:spPr>
        <p:txBody>
          <a:bodyPr lIns="91440" tIns="0">
            <a:noAutofit/>
          </a:bodyPr>
          <a:lstStyle>
            <a:lvl1pPr marL="0" indent="0">
              <a:buNone/>
              <a:defRPr sz="12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Click to add text</a:t>
            </a:r>
          </a:p>
        </p:txBody>
      </p:sp>
      <p:sp>
        <p:nvSpPr>
          <p:cNvPr id="33" name="Text Placeholder 11">
            <a:extLst>
              <a:ext uri="{FF2B5EF4-FFF2-40B4-BE49-F238E27FC236}">
                <a16:creationId xmlns:a16="http://schemas.microsoft.com/office/drawing/2014/main" id="{70C95BBB-511F-F8F5-EF37-C6109C4AF4E0}"/>
              </a:ext>
            </a:extLst>
          </p:cNvPr>
          <p:cNvSpPr>
            <a:spLocks noGrp="1"/>
          </p:cNvSpPr>
          <p:nvPr>
            <p:ph type="body" sz="quarter" idx="33" hasCustomPrompt="1"/>
          </p:nvPr>
        </p:nvSpPr>
        <p:spPr>
          <a:xfrm>
            <a:off x="9448800" y="4505738"/>
            <a:ext cx="893064" cy="335470"/>
          </a:xfrm>
        </p:spPr>
        <p:txBody>
          <a:bodyPr lIns="91440" tIns="0">
            <a:noAutofit/>
          </a:bodyPr>
          <a:lstStyle>
            <a:lvl1pPr marL="0" indent="0">
              <a:buNone/>
              <a:defRPr sz="2000" cap="all" baseline="0">
                <a:solidFill>
                  <a:schemeClr val="tx1"/>
                </a:solidFill>
                <a:latin typeface="+mj-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xxxx</a:t>
            </a:r>
          </a:p>
        </p:txBody>
      </p:sp>
      <p:sp>
        <p:nvSpPr>
          <p:cNvPr id="58" name="Oval 57">
            <a:extLst>
              <a:ext uri="{FF2B5EF4-FFF2-40B4-BE49-F238E27FC236}">
                <a16:creationId xmlns:a16="http://schemas.microsoft.com/office/drawing/2014/main" id="{D0EDAC9C-0C6E-2807-24D5-3E04B5E2109B}"/>
              </a:ext>
              <a:ext uri="{C183D7F6-B498-43B3-948B-1728B52AA6E4}">
                <adec:decorative xmlns:adec="http://schemas.microsoft.com/office/drawing/2017/decorative" val="1"/>
              </a:ext>
            </a:extLst>
          </p:cNvPr>
          <p:cNvSpPr/>
          <p:nvPr userDrawn="1"/>
        </p:nvSpPr>
        <p:spPr>
          <a:xfrm>
            <a:off x="10484738" y="4399153"/>
            <a:ext cx="685800" cy="685800"/>
          </a:xfrm>
          <a:prstGeom prst="ellipse">
            <a:avLst/>
          </a:prstGeom>
          <a:noFill/>
          <a:ln w="1270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Picture Placeholder 13">
            <a:extLst>
              <a:ext uri="{FF2B5EF4-FFF2-40B4-BE49-F238E27FC236}">
                <a16:creationId xmlns:a16="http://schemas.microsoft.com/office/drawing/2014/main" id="{B1C0F0FD-844D-CC54-986F-B8522F12B0A5}"/>
              </a:ext>
            </a:extLst>
          </p:cNvPr>
          <p:cNvSpPr>
            <a:spLocks noGrp="1" noChangeAspect="1"/>
          </p:cNvSpPr>
          <p:nvPr>
            <p:ph type="pic" sz="quarter" idx="39"/>
          </p:nvPr>
        </p:nvSpPr>
        <p:spPr>
          <a:xfrm>
            <a:off x="10599038" y="4513453"/>
            <a:ext cx="457200" cy="457200"/>
          </a:xfrm>
          <a:prstGeom prst="ellipse">
            <a:avLst/>
          </a:prstGeom>
          <a:ln w="19050">
            <a:noFill/>
          </a:ln>
        </p:spPr>
        <p:txBody>
          <a:bodyPr lIns="0" tIns="0" rIns="0" bIns="0">
            <a:normAutofit/>
          </a:bodyPr>
          <a:lstStyle>
            <a:lvl1pPr marL="0" indent="0" algn="ctr">
              <a:buNone/>
              <a:defRPr sz="600">
                <a:solidFill>
                  <a:schemeClr val="tx1"/>
                </a:solidFill>
              </a:defRPr>
            </a:lvl1pPr>
          </a:lstStyle>
          <a:p>
            <a:endParaRPr lang="en-US" dirty="0"/>
          </a:p>
        </p:txBody>
      </p:sp>
      <p:sp>
        <p:nvSpPr>
          <p:cNvPr id="34" name="Text Placeholder 11">
            <a:extLst>
              <a:ext uri="{FF2B5EF4-FFF2-40B4-BE49-F238E27FC236}">
                <a16:creationId xmlns:a16="http://schemas.microsoft.com/office/drawing/2014/main" id="{A00816D8-6779-7BDB-52AB-5BD0A2479E4C}"/>
              </a:ext>
            </a:extLst>
          </p:cNvPr>
          <p:cNvSpPr>
            <a:spLocks noGrp="1"/>
          </p:cNvSpPr>
          <p:nvPr>
            <p:ph type="body" sz="quarter" idx="34" hasCustomPrompt="1"/>
          </p:nvPr>
        </p:nvSpPr>
        <p:spPr>
          <a:xfrm>
            <a:off x="9448800" y="4894756"/>
            <a:ext cx="893064" cy="335470"/>
          </a:xfrm>
        </p:spPr>
        <p:txBody>
          <a:bodyPr lIns="91440" tIns="0">
            <a:noAutofit/>
          </a:bodyPr>
          <a:lstStyle>
            <a:lvl1pPr marL="0" indent="0">
              <a:buNone/>
              <a:defRPr sz="1400" cap="none" baseline="0">
                <a:solidFill>
                  <a:schemeClr val="tx1"/>
                </a:solidFill>
                <a:latin typeface="+mn-lt"/>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Text</a:t>
            </a:r>
          </a:p>
        </p:txBody>
      </p:sp>
      <p:cxnSp>
        <p:nvCxnSpPr>
          <p:cNvPr id="49" name="Straight Arrow Connector 48">
            <a:extLst>
              <a:ext uri="{FF2B5EF4-FFF2-40B4-BE49-F238E27FC236}">
                <a16:creationId xmlns:a16="http://schemas.microsoft.com/office/drawing/2014/main" id="{D6506AFF-E40E-308E-7907-FBFC4DAAB885}"/>
              </a:ext>
              <a:ext uri="{C183D7F6-B498-43B3-948B-1728B52AA6E4}">
                <adec:decorative xmlns:adec="http://schemas.microsoft.com/office/drawing/2017/decorative" val="1"/>
              </a:ext>
            </a:extLst>
          </p:cNvPr>
          <p:cNvCxnSpPr>
            <a:cxnSpLocks/>
          </p:cNvCxnSpPr>
          <p:nvPr userDrawn="1"/>
        </p:nvCxnSpPr>
        <p:spPr>
          <a:xfrm>
            <a:off x="9524879" y="5376344"/>
            <a:ext cx="1828635" cy="3053"/>
          </a:xfrm>
          <a:prstGeom prst="straightConnector1">
            <a:avLst/>
          </a:prstGeom>
          <a:ln w="19050" cap="flat" cmpd="sng" algn="ctr">
            <a:gradFill>
              <a:gsLst>
                <a:gs pos="0">
                  <a:schemeClr val="accent6"/>
                </a:gs>
                <a:gs pos="100000">
                  <a:schemeClr val="accent6">
                    <a:lumMod val="60000"/>
                    <a:lumOff val="40000"/>
                  </a:schemeClr>
                </a:gs>
              </a:gsLst>
              <a:lin ang="2160000" scaled="0"/>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Footer Placeholder 4">
            <a:extLst>
              <a:ext uri="{FF2B5EF4-FFF2-40B4-BE49-F238E27FC236}">
                <a16:creationId xmlns:a16="http://schemas.microsoft.com/office/drawing/2014/main" id="{F80A11DE-725C-8DE4-9A24-3718A3D143CD}"/>
              </a:ext>
            </a:extLst>
          </p:cNvPr>
          <p:cNvSpPr>
            <a:spLocks noGrp="1"/>
          </p:cNvSpPr>
          <p:nvPr>
            <p:ph type="ftr" sz="quarter" idx="11"/>
          </p:nvPr>
        </p:nvSpPr>
        <p:spPr>
          <a:xfrm>
            <a:off x="670560" y="6072886"/>
            <a:ext cx="4114800" cy="365125"/>
          </a:xfrm>
          <a:prstGeom prst="rect">
            <a:avLst/>
          </a:prstGeom>
        </p:spPr>
        <p:txBody>
          <a:bodyPr/>
          <a:lstStyle>
            <a:lvl1pPr algn="l">
              <a:defRPr sz="1000" cap="all"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EC6D8153-A9C6-7A32-CDB7-BF9D7CB1ACD3}"/>
              </a:ext>
            </a:extLst>
          </p:cNvPr>
          <p:cNvSpPr>
            <a:spLocks noGrp="1"/>
          </p:cNvSpPr>
          <p:nvPr>
            <p:ph type="sldNum" sz="quarter" idx="12"/>
          </p:nvPr>
        </p:nvSpPr>
        <p:spPr>
          <a:xfrm>
            <a:off x="8738616" y="6072886"/>
            <a:ext cx="2743200" cy="365125"/>
          </a:xfrm>
          <a:prstGeom prst="rect">
            <a:avLst/>
          </a:prstGeom>
        </p:spPr>
        <p:txBody>
          <a:bodyPr/>
          <a:lstStyle>
            <a:lvl1pPr>
              <a:defRPr sz="1000">
                <a:solidFill>
                  <a:schemeClr val="tx1"/>
                </a:solidFill>
              </a:defRPr>
            </a:lvl1pPr>
          </a:lstStyle>
          <a:p>
            <a:r>
              <a:rPr lang="en-US" dirty="0"/>
              <a:t>0</a:t>
            </a:r>
            <a:fld id="{E6B975A5-EA91-314B-AF62-F6E264554D2F}" type="slidenum">
              <a:rPr lang="en-US" smtClean="0"/>
              <a:pPr/>
              <a:t>‹#›</a:t>
            </a:fld>
            <a:endParaRPr lang="en-US" dirty="0"/>
          </a:p>
        </p:txBody>
      </p:sp>
    </p:spTree>
    <p:extLst>
      <p:ext uri="{BB962C8B-B14F-4D97-AF65-F5344CB8AC3E}">
        <p14:creationId xmlns:p14="http://schemas.microsoft.com/office/powerpoint/2010/main" val="274499253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F5B5503-D692-4DAA-8F82-3000AD142659}" type="datetimeFigureOut">
              <a:rPr lang="en-US" smtClean="0"/>
              <a:t>5/15/2025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901122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5B5503-D692-4DAA-8F82-3000AD142659}"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144645020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F5B5503-D692-4DAA-8F82-3000AD142659}" type="datetimeFigureOut">
              <a:rPr lang="en-US" smtClean="0"/>
              <a:t>5/15/2025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9610524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5B5503-D692-4DAA-8F82-3000AD142659}"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15296144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5B5503-D692-4DAA-8F82-3000AD142659}" type="datetimeFigureOut">
              <a:rPr lang="en-US" smtClean="0"/>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6498838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5B5503-D692-4DAA-8F82-3000AD142659}"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18532268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5B5503-D692-4DAA-8F82-3000AD142659}" type="datetimeFigureOut">
              <a:rPr lang="en-US" smtClean="0"/>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4018094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5B5503-D692-4DAA-8F82-3000AD142659}"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39207902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5B5503-D692-4DAA-8F82-3000AD142659}"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14385538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5B5503-D692-4DAA-8F82-3000AD142659}"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3643757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F5B5503-D692-4DAA-8F82-3000AD142659}" type="datetimeFigureOut">
              <a:rPr lang="en-US" smtClean="0"/>
              <a:t>5/15/2025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372121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F5B5503-D692-4DAA-8F82-3000AD142659}" type="datetimeFigureOut">
              <a:rPr lang="en-US" smtClean="0"/>
              <a:t>5/15/2025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0178EE0-40CB-4F06-B14F-8E9681790B7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654528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F5B5503-D692-4DAA-8F82-3000AD142659}" type="datetimeFigureOut">
              <a:rPr lang="en-US" smtClean="0"/>
              <a:t>5/15/2025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33948399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F5B5503-D692-4DAA-8F82-3000AD142659}"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27706239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F5B5503-D692-4DAA-8F82-3000AD142659}"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11522129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5B5503-D692-4DAA-8F82-3000AD142659}"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20073261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F5B5503-D692-4DAA-8F82-3000AD142659}" type="datetimeFigureOut">
              <a:rPr lang="en-US" smtClean="0"/>
              <a:t>5/15/2025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10178EE0-40CB-4F06-B14F-8E9681790B7F}" type="slidenum">
              <a:rPr lang="en-US" smtClean="0"/>
              <a:t>‹#›</a:t>
            </a:fld>
            <a:endParaRPr lang="en-US"/>
          </a:p>
        </p:txBody>
      </p:sp>
    </p:spTree>
    <p:extLst>
      <p:ext uri="{BB962C8B-B14F-4D97-AF65-F5344CB8AC3E}">
        <p14:creationId xmlns:p14="http://schemas.microsoft.com/office/powerpoint/2010/main" val="4281260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9439"/>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0" y="1840560"/>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4.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7.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image" Target="../media/image13.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489098" y="6591300"/>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dirty="0">
                <a:latin typeface="Arial" panose="020B0604020202020204" pitchFamily="34" charset="0"/>
                <a:cs typeface="Arial" panose="020B0604020202020204" pitchFamily="34" charset="0"/>
              </a:rPr>
              <a:t>Quality Assurance Committee | NCALHD Meeting | May 2025</a:t>
            </a:r>
          </a:p>
        </p:txBody>
      </p:sp>
      <p:sp>
        <p:nvSpPr>
          <p:cNvPr id="5" name="Text Placeholder 13"/>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b="1" i="0" smtClean="0">
                <a:latin typeface="Arial" panose="020B0604020202020204" pitchFamily="34" charset="0"/>
                <a:cs typeface="Arial" panose="020B0604020202020204" pitchFamily="34" charset="0"/>
              </a:rPr>
              <a:pPr/>
              <a:t>‹#›</a:t>
            </a:fld>
            <a:endParaRPr lang="en-US" sz="900"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2519777"/>
      </p:ext>
    </p:extLst>
  </p:cSld>
  <p:clrMap bg1="lt1" tx1="dk1" bg2="lt2" tx2="dk2" accent1="accent1" accent2="accent2" accent3="accent3" accent4="accent4" accent5="accent5" accent6="accent6" hlink="hlink" folHlink="folHlink"/>
  <p:sldLayoutIdLst>
    <p:sldLayoutId id="2147483697" r:id="rId1"/>
    <p:sldLayoutId id="2147483674" r:id="rId2"/>
    <p:sldLayoutId id="2147483675" r:id="rId3"/>
    <p:sldLayoutId id="2147483676" r:id="rId4"/>
    <p:sldLayoutId id="2147483677" r:id="rId5"/>
    <p:sldLayoutId id="2147483678" r:id="rId6"/>
    <p:sldLayoutId id="2147483691" r:id="rId7"/>
    <p:sldLayoutId id="2147483692" r:id="rId8"/>
    <p:sldLayoutId id="2147483681" r:id="rId9"/>
    <p:sldLayoutId id="2147483696" r:id="rId10"/>
    <p:sldLayoutId id="2147483735" r:id="rId11"/>
    <p:sldLayoutId id="2147483748" r:id="rId12"/>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DA4392-C68F-FDB5-DF46-3BBB564EF8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8CACD4-18F2-DCD6-5D30-6B9198B698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C9E59-89D8-6FE5-E2CD-5508538F7A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3D9A642-CABD-4095-AEE5-A2B45A9BF9E4}" type="datetimeFigureOut">
              <a:rPr lang="en-US" smtClean="0"/>
              <a:t>5/15/2025</a:t>
            </a:fld>
            <a:endParaRPr lang="en-US"/>
          </a:p>
        </p:txBody>
      </p:sp>
      <p:sp>
        <p:nvSpPr>
          <p:cNvPr id="5" name="Footer Placeholder 4">
            <a:extLst>
              <a:ext uri="{FF2B5EF4-FFF2-40B4-BE49-F238E27FC236}">
                <a16:creationId xmlns:a16="http://schemas.microsoft.com/office/drawing/2014/main" id="{4BB1BBFF-B1B1-8173-2327-89551CF2E8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E3C56B6-43D7-8D65-7655-9FEF4B9D8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8EF6CF-C63C-4CB3-8B02-384BBEC38A0D}" type="slidenum">
              <a:rPr lang="en-US" smtClean="0"/>
              <a:t>‹#›</a:t>
            </a:fld>
            <a:endParaRPr lang="en-US"/>
          </a:p>
        </p:txBody>
      </p:sp>
    </p:spTree>
    <p:extLst>
      <p:ext uri="{BB962C8B-B14F-4D97-AF65-F5344CB8AC3E}">
        <p14:creationId xmlns:p14="http://schemas.microsoft.com/office/powerpoint/2010/main" val="347664825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5A855F5-1663-4ADE-B7DA-8D1AE843D4A4}" type="slidenum">
              <a:rPr lang="en-US" smtClean="0"/>
              <a:t>‹#›</a:t>
            </a:fld>
            <a:endParaRPr lang="en-US"/>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DD7F196D-CB0E-4339-A867-D230D86430C9}" type="datetimeFigureOut">
              <a:rPr lang="en-US" smtClean="0"/>
              <a:t>5/15/2025</a:t>
            </a:fld>
            <a:endParaRPr lang="en-US"/>
          </a:p>
        </p:txBody>
      </p:sp>
    </p:spTree>
    <p:extLst>
      <p:ext uri="{BB962C8B-B14F-4D97-AF65-F5344CB8AC3E}">
        <p14:creationId xmlns:p14="http://schemas.microsoft.com/office/powerpoint/2010/main" val="222988297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06818727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hf hdr="0" dt="0"/>
  <p:txStyles>
    <p:title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685800" rtl="0" eaLnBrk="1" latinLnBrk="0" hangingPunct="1">
        <a:lnSpc>
          <a:spcPct val="90000"/>
        </a:lnSpc>
        <a:spcBef>
          <a:spcPts val="75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5/15/2025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Text Placeholder 8">
            <a:extLst>
              <a:ext uri="{FF2B5EF4-FFF2-40B4-BE49-F238E27FC236}">
                <a16:creationId xmlns:a16="http://schemas.microsoft.com/office/drawing/2014/main" id="{D0E7BC98-FA45-032D-F198-CDA7E8DE1F95}"/>
              </a:ext>
            </a:extLst>
          </p:cNvPr>
          <p:cNvSpPr txBox="1">
            <a:spLocks/>
          </p:cNvSpPr>
          <p:nvPr userDrawn="1"/>
        </p:nvSpPr>
        <p:spPr>
          <a:xfrm>
            <a:off x="696383"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dirty="0">
                <a:latin typeface="Arial" panose="020B0604020202020204" pitchFamily="34" charset="0"/>
                <a:cs typeface="Arial" panose="020B0604020202020204" pitchFamily="34" charset="0"/>
              </a:rPr>
              <a:t>NCDHHS, Division of Public Health, Food Protection &amp; Facilities Branch | Regional Meeting #1 2025</a:t>
            </a:r>
          </a:p>
        </p:txBody>
      </p:sp>
      <p:sp>
        <p:nvSpPr>
          <p:cNvPr id="8" name="Text Placeholder 13">
            <a:extLst>
              <a:ext uri="{FF2B5EF4-FFF2-40B4-BE49-F238E27FC236}">
                <a16:creationId xmlns:a16="http://schemas.microsoft.com/office/drawing/2014/main" id="{C7E2844D-CE8B-AB4A-3FC5-48051CDB9A6C}"/>
              </a:ext>
            </a:extLst>
          </p:cNvPr>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b="1" i="0" smtClean="0">
                <a:latin typeface="Arial" panose="020B0604020202020204" pitchFamily="34" charset="0"/>
                <a:cs typeface="Arial" panose="020B0604020202020204" pitchFamily="34" charset="0"/>
              </a:rPr>
              <a:pPr/>
              <a:t>‹#›</a:t>
            </a:fld>
            <a:endParaRPr lang="en-US" sz="900"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68726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B3CF9-F6C1-EAC2-6ED5-F21274EDAC42}"/>
              </a:ext>
            </a:extLst>
          </p:cNvPr>
          <p:cNvSpPr>
            <a:spLocks noGrp="1"/>
          </p:cNvSpPr>
          <p:nvPr>
            <p:ph type="title"/>
          </p:nvPr>
        </p:nvSpPr>
        <p:spPr>
          <a:xfrm>
            <a:off x="594804" y="365125"/>
            <a:ext cx="1088701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484AFB-9D3B-E902-0E64-B953D0E5C9E9}"/>
              </a:ext>
            </a:extLst>
          </p:cNvPr>
          <p:cNvSpPr>
            <a:spLocks noGrp="1"/>
          </p:cNvSpPr>
          <p:nvPr>
            <p:ph type="body" idx="1"/>
          </p:nvPr>
        </p:nvSpPr>
        <p:spPr>
          <a:xfrm>
            <a:off x="594804" y="1825625"/>
            <a:ext cx="10887012" cy="41135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54D8918F-6808-DDE5-4A7C-495DAC248971}"/>
              </a:ext>
            </a:extLst>
          </p:cNvPr>
          <p:cNvSpPr>
            <a:spLocks noGrp="1"/>
          </p:cNvSpPr>
          <p:nvPr>
            <p:ph type="ftr" sz="quarter" idx="3"/>
          </p:nvPr>
        </p:nvSpPr>
        <p:spPr>
          <a:xfrm>
            <a:off x="670560" y="6072886"/>
            <a:ext cx="4114800" cy="365125"/>
          </a:xfrm>
          <a:prstGeom prst="rect">
            <a:avLst/>
          </a:prstGeom>
        </p:spPr>
        <p:txBody>
          <a:bodyPr/>
          <a:lstStyle>
            <a:lvl1pPr algn="l">
              <a:defRPr sz="1000" cap="all" baseline="0">
                <a:solidFill>
                  <a:schemeClr val="tx1"/>
                </a:solidFill>
              </a:defRPr>
            </a:lvl1pPr>
          </a:lstStyle>
          <a:p>
            <a:endParaRPr lang="en-US" dirty="0"/>
          </a:p>
        </p:txBody>
      </p:sp>
      <p:sp>
        <p:nvSpPr>
          <p:cNvPr id="10" name="Slide Number Placeholder 5">
            <a:extLst>
              <a:ext uri="{FF2B5EF4-FFF2-40B4-BE49-F238E27FC236}">
                <a16:creationId xmlns:a16="http://schemas.microsoft.com/office/drawing/2014/main" id="{A2BAE7F7-F858-A80B-8F72-EFA0C33C1006}"/>
              </a:ext>
            </a:extLst>
          </p:cNvPr>
          <p:cNvSpPr>
            <a:spLocks noGrp="1"/>
          </p:cNvSpPr>
          <p:nvPr>
            <p:ph type="sldNum" sz="quarter" idx="4"/>
          </p:nvPr>
        </p:nvSpPr>
        <p:spPr>
          <a:xfrm>
            <a:off x="8738616" y="6072886"/>
            <a:ext cx="2743200" cy="365125"/>
          </a:xfrm>
          <a:prstGeom prst="rect">
            <a:avLst/>
          </a:prstGeom>
        </p:spPr>
        <p:txBody>
          <a:bodyPr/>
          <a:lstStyle>
            <a:lvl1pPr algn="r">
              <a:defRPr sz="1000">
                <a:solidFill>
                  <a:schemeClr val="tx1"/>
                </a:solidFill>
              </a:defRPr>
            </a:lvl1pPr>
          </a:lstStyle>
          <a:p>
            <a:r>
              <a:rPr lang="en-US" dirty="0"/>
              <a:t>0</a:t>
            </a:r>
            <a:fld id="{E6B975A5-EA91-314B-AF62-F6E264554D2F}" type="slidenum">
              <a:rPr lang="en-US" smtClean="0"/>
              <a:pPr/>
              <a:t>‹#›</a:t>
            </a:fld>
            <a:endParaRPr lang="en-US" dirty="0"/>
          </a:p>
        </p:txBody>
      </p:sp>
    </p:spTree>
    <p:extLst>
      <p:ext uri="{BB962C8B-B14F-4D97-AF65-F5344CB8AC3E}">
        <p14:creationId xmlns:p14="http://schemas.microsoft.com/office/powerpoint/2010/main" val="359992948"/>
      </p:ext>
    </p:extLst>
  </p:cSld>
  <p:clrMap bg1="lt1" tx1="dk1" bg2="lt2" tx2="dk2" accent1="accent1" accent2="accent2" accent3="accent3" accent4="accent4" accent5="accent5" accent6="accent6" hlink="hlink" folHlink="folHlink"/>
  <p:sldLayoutIdLst>
    <p:sldLayoutId id="2147483750" r:id="rId1"/>
    <p:sldLayoutId id="21474837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F5B5503-D692-4DAA-8F82-3000AD142659}" type="datetimeFigureOut">
              <a:rPr lang="en-US" smtClean="0"/>
              <a:t>5/15/2025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0178EE0-40CB-4F06-B14F-8E9681790B7F}" type="slidenum">
              <a:rPr lang="en-US" smtClean="0"/>
              <a:t>‹#›</a:t>
            </a:fld>
            <a:endParaRPr lang="en-US"/>
          </a:p>
        </p:txBody>
      </p:sp>
    </p:spTree>
    <p:extLst>
      <p:ext uri="{BB962C8B-B14F-4D97-AF65-F5344CB8AC3E}">
        <p14:creationId xmlns:p14="http://schemas.microsoft.com/office/powerpoint/2010/main" val="368347910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5.xml"/><Relationship Id="rId5" Type="http://schemas.openxmlformats.org/officeDocument/2006/relationships/hyperlink" Target="mailto:jon.fowlkes@dhhs.nc.gov" TargetMode="Externa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xml"/><Relationship Id="rId1" Type="http://schemas.openxmlformats.org/officeDocument/2006/relationships/slideLayout" Target="../slideLayouts/slideLayout5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4" name="Rectangle 3083">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7">
            <a:extLst>
              <a:ext uri="{FF2B5EF4-FFF2-40B4-BE49-F238E27FC236}">
                <a16:creationId xmlns:a16="http://schemas.microsoft.com/office/drawing/2014/main" id="{4F3249B2-384B-A0EA-2A0A-6DBC416BDEB5}"/>
              </a:ext>
            </a:extLst>
          </p:cNvPr>
          <p:cNvSpPr txBox="1">
            <a:spLocks/>
          </p:cNvSpPr>
          <p:nvPr/>
        </p:nvSpPr>
        <p:spPr>
          <a:xfrm>
            <a:off x="599609" y="679731"/>
            <a:ext cx="4171994" cy="3736540"/>
          </a:xfrm>
          <a:prstGeom prst="rect">
            <a:avLst/>
          </a:prstGeom>
        </p:spPr>
        <p:txBody>
          <a:bodyPr vert="horz" lIns="91440" tIns="45720" rIns="91440" bIns="45720" rtlCol="0" anchor="b">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spcBef>
                <a:spcPct val="0"/>
              </a:spcBef>
              <a:spcAft>
                <a:spcPts val="600"/>
              </a:spcAft>
              <a:buNone/>
            </a:pPr>
            <a:r>
              <a:rPr lang="en-US" sz="5100" kern="1200" dirty="0">
                <a:solidFill>
                  <a:schemeClr val="tx1"/>
                </a:solidFill>
                <a:latin typeface="+mj-lt"/>
                <a:ea typeface="+mj-ea"/>
                <a:cs typeface="+mj-cs"/>
              </a:rPr>
              <a:t>Environmental Health </a:t>
            </a:r>
          </a:p>
          <a:p>
            <a:pPr marL="0" indent="0" defTabSz="914400">
              <a:spcBef>
                <a:spcPct val="0"/>
              </a:spcBef>
              <a:spcAft>
                <a:spcPts val="600"/>
              </a:spcAft>
              <a:buNone/>
            </a:pPr>
            <a:r>
              <a:rPr lang="en-US" sz="5100" kern="1200" dirty="0">
                <a:solidFill>
                  <a:schemeClr val="tx1"/>
                </a:solidFill>
                <a:latin typeface="+mj-lt"/>
                <a:ea typeface="+mj-ea"/>
                <a:cs typeface="+mj-cs"/>
              </a:rPr>
              <a:t>Quality Assurance Committee</a:t>
            </a:r>
          </a:p>
        </p:txBody>
      </p:sp>
      <p:grpSp>
        <p:nvGrpSpPr>
          <p:cNvPr id="3081" name="Group 3080">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3082" name="Straight Connector 3081">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083" name="Rectangle 3082">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Qa GIFs | Tenor">
            <a:extLst>
              <a:ext uri="{FF2B5EF4-FFF2-40B4-BE49-F238E27FC236}">
                <a16:creationId xmlns:a16="http://schemas.microsoft.com/office/drawing/2014/main" id="{28BA1D46-7A88-F7BB-8C9C-17653D52CA6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40572" y="620286"/>
            <a:ext cx="5608830" cy="550685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93601B3F-6504-62C6-68C8-5EB2F32A78A6}"/>
              </a:ext>
            </a:extLst>
          </p:cNvPr>
          <p:cNvCxnSpPr/>
          <p:nvPr/>
        </p:nvCxnSpPr>
        <p:spPr>
          <a:xfrm>
            <a:off x="692206" y="2222339"/>
            <a:ext cx="396081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3958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0C648-3668-05CF-792E-237CC88C246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3C5CBA8-51AF-F065-981E-F37AC08A58A5}"/>
              </a:ext>
            </a:extLst>
          </p:cNvPr>
          <p:cNvSpPr>
            <a:spLocks noGrp="1"/>
          </p:cNvSpPr>
          <p:nvPr>
            <p:ph type="body" sz="quarter" idx="18"/>
          </p:nvPr>
        </p:nvSpPr>
        <p:spPr/>
        <p:txBody>
          <a:bodyPr/>
          <a:lstStyle/>
          <a:p>
            <a:pPr marL="861995" lvl="1" indent="-514350">
              <a:buFont typeface="+mj-lt"/>
              <a:buAutoNum type="arabicPeriod"/>
            </a:pPr>
            <a:r>
              <a:rPr lang="en-US" dirty="0"/>
              <a:t>Designate a QA Lead</a:t>
            </a:r>
          </a:p>
          <a:p>
            <a:pPr marL="861995" lvl="1" indent="-514350">
              <a:buFont typeface="+mj-lt"/>
              <a:buAutoNum type="arabicPeriod"/>
            </a:pPr>
            <a:r>
              <a:rPr lang="en-US" dirty="0"/>
              <a:t>QA File/Field Assessment</a:t>
            </a:r>
          </a:p>
          <a:p>
            <a:pPr lvl="2"/>
            <a:r>
              <a:rPr lang="en-US" dirty="0">
                <a:solidFill>
                  <a:srgbClr val="FF0000"/>
                </a:solidFill>
              </a:rPr>
              <a:t>2 IP/CA &amp; 2 Well Construction Permits/yr</a:t>
            </a:r>
          </a:p>
          <a:p>
            <a:pPr marL="861995" lvl="1" indent="-514350">
              <a:buFont typeface="+mj-lt"/>
              <a:buAutoNum type="arabicPeriod"/>
            </a:pPr>
            <a:r>
              <a:rPr lang="en-US" dirty="0"/>
              <a:t>QA File “Peer” Review</a:t>
            </a:r>
          </a:p>
          <a:p>
            <a:pPr marL="1087401" lvl="2" indent="-342900"/>
            <a:r>
              <a:rPr lang="en-US" dirty="0">
                <a:solidFill>
                  <a:srgbClr val="FF0000"/>
                </a:solidFill>
              </a:rPr>
              <a:t>Daily review of permits, letters, documents</a:t>
            </a:r>
          </a:p>
          <a:p>
            <a:pPr marL="1087401" lvl="2" indent="-342900"/>
            <a:r>
              <a:rPr lang="en-US" dirty="0">
                <a:solidFill>
                  <a:srgbClr val="FF0000"/>
                </a:solidFill>
              </a:rPr>
              <a:t>Goal is 100% reviewed</a:t>
            </a:r>
          </a:p>
          <a:p>
            <a:pPr marL="1087401" lvl="2" indent="-342900"/>
            <a:r>
              <a:rPr lang="en-US" dirty="0">
                <a:solidFill>
                  <a:srgbClr val="FF0000"/>
                </a:solidFill>
              </a:rPr>
              <a:t> Can release w/o review if necessary</a:t>
            </a:r>
            <a:r>
              <a:rPr lang="en-US" dirty="0"/>
              <a:t>	</a:t>
            </a:r>
          </a:p>
          <a:p>
            <a:pPr marL="861995" lvl="1" indent="-514350">
              <a:buFont typeface="+mj-lt"/>
              <a:buAutoNum type="arabicPeriod"/>
            </a:pPr>
            <a:r>
              <a:rPr lang="en-US" dirty="0"/>
              <a:t>Regional Review</a:t>
            </a:r>
          </a:p>
          <a:p>
            <a:pPr marL="1087401" lvl="2" indent="-342900"/>
            <a:r>
              <a:rPr lang="en-US" dirty="0">
                <a:solidFill>
                  <a:srgbClr val="FF0000"/>
                </a:solidFill>
              </a:rPr>
              <a:t>Will assist when there is only 1 REHS</a:t>
            </a:r>
          </a:p>
          <a:p>
            <a:pPr marL="1087401" lvl="2" indent="-342900"/>
            <a:r>
              <a:rPr lang="en-US" dirty="0">
                <a:solidFill>
                  <a:srgbClr val="FF0000"/>
                </a:solidFill>
              </a:rPr>
              <a:t>Will review yearly submissions</a:t>
            </a:r>
          </a:p>
          <a:p>
            <a:endParaRPr lang="en-US" dirty="0"/>
          </a:p>
        </p:txBody>
      </p:sp>
      <p:sp>
        <p:nvSpPr>
          <p:cNvPr id="3" name="Title 2">
            <a:extLst>
              <a:ext uri="{FF2B5EF4-FFF2-40B4-BE49-F238E27FC236}">
                <a16:creationId xmlns:a16="http://schemas.microsoft.com/office/drawing/2014/main" id="{E520B0F3-BD38-8194-6C20-81773291B261}"/>
              </a:ext>
            </a:extLst>
          </p:cNvPr>
          <p:cNvSpPr>
            <a:spLocks noGrp="1"/>
          </p:cNvSpPr>
          <p:nvPr>
            <p:ph type="title"/>
          </p:nvPr>
        </p:nvSpPr>
        <p:spPr/>
        <p:txBody>
          <a:bodyPr/>
          <a:lstStyle/>
          <a:p>
            <a:r>
              <a:rPr lang="en-US" dirty="0"/>
              <a:t>OSWP Program Policy Template</a:t>
            </a:r>
          </a:p>
        </p:txBody>
      </p:sp>
      <p:sp>
        <p:nvSpPr>
          <p:cNvPr id="5" name="Text Placeholder 4">
            <a:extLst>
              <a:ext uri="{FF2B5EF4-FFF2-40B4-BE49-F238E27FC236}">
                <a16:creationId xmlns:a16="http://schemas.microsoft.com/office/drawing/2014/main" id="{5C6D64F1-9979-BFF0-A523-2422087A6386}"/>
              </a:ext>
            </a:extLst>
          </p:cNvPr>
          <p:cNvSpPr>
            <a:spLocks noGrp="1"/>
          </p:cNvSpPr>
          <p:nvPr>
            <p:ph type="body" sz="quarter" idx="16"/>
          </p:nvPr>
        </p:nvSpPr>
        <p:spPr/>
        <p:txBody>
          <a:bodyPr/>
          <a:lstStyle/>
          <a:p>
            <a:r>
              <a:rPr lang="en-US" dirty="0"/>
              <a:t>III.  Procedures</a:t>
            </a:r>
          </a:p>
        </p:txBody>
      </p:sp>
      <p:sp>
        <p:nvSpPr>
          <p:cNvPr id="6" name="Text Placeholder 5">
            <a:extLst>
              <a:ext uri="{FF2B5EF4-FFF2-40B4-BE49-F238E27FC236}">
                <a16:creationId xmlns:a16="http://schemas.microsoft.com/office/drawing/2014/main" id="{EA60B3D2-B19F-2804-5C67-67D18BAE21EC}"/>
              </a:ext>
            </a:extLst>
          </p:cNvPr>
          <p:cNvSpPr>
            <a:spLocks noGrp="1"/>
          </p:cNvSpPr>
          <p:nvPr>
            <p:ph type="body" sz="quarter" idx="17"/>
          </p:nvPr>
        </p:nvSpPr>
        <p:spPr/>
        <p:txBody>
          <a:bodyPr/>
          <a:lstStyle/>
          <a:p>
            <a:r>
              <a:rPr lang="en-US" dirty="0"/>
              <a:t>QA File/Field Assessment Cont.</a:t>
            </a:r>
          </a:p>
        </p:txBody>
      </p:sp>
      <p:sp>
        <p:nvSpPr>
          <p:cNvPr id="7" name="Text Placeholder 6">
            <a:extLst>
              <a:ext uri="{FF2B5EF4-FFF2-40B4-BE49-F238E27FC236}">
                <a16:creationId xmlns:a16="http://schemas.microsoft.com/office/drawing/2014/main" id="{153DA7FA-901A-8AEB-0548-1721760695D1}"/>
              </a:ext>
            </a:extLst>
          </p:cNvPr>
          <p:cNvSpPr>
            <a:spLocks noGrp="1"/>
          </p:cNvSpPr>
          <p:nvPr>
            <p:ph type="body" sz="quarter" idx="19"/>
          </p:nvPr>
        </p:nvSpPr>
        <p:spPr/>
        <p:txBody>
          <a:bodyPr/>
          <a:lstStyle/>
          <a:p>
            <a:pPr marL="0" indent="0">
              <a:buNone/>
            </a:pPr>
            <a:r>
              <a:rPr lang="en-US" sz="1800" i="1" dirty="0"/>
              <a:t>Notes: </a:t>
            </a:r>
          </a:p>
          <a:p>
            <a:pPr marL="0" indent="0">
              <a:buNone/>
            </a:pPr>
            <a:endParaRPr lang="en-US" sz="1800" i="1" dirty="0"/>
          </a:p>
          <a:p>
            <a:pPr marL="342900" indent="-342900">
              <a:buAutoNum type="arabicParenR"/>
            </a:pPr>
            <a:r>
              <a:rPr lang="en-US" sz="1800" i="1" dirty="0"/>
              <a:t>If a REHS authorized in the OSWP program does not conduct septic and well inspections (i.e. supervisor that does not perform inspections other than occasional inspections for training purposes) field assessments are not required for that REHS</a:t>
            </a:r>
            <a:r>
              <a:rPr lang="en-US" sz="1800" dirty="0"/>
              <a:t>. </a:t>
            </a:r>
          </a:p>
          <a:p>
            <a:pPr marL="342900" indent="-342900">
              <a:buAutoNum type="arabicParenR"/>
            </a:pPr>
            <a:endParaRPr lang="en-US" sz="1800" dirty="0"/>
          </a:p>
          <a:p>
            <a:pPr marL="342900" indent="-342900">
              <a:buAutoNum type="arabicParenR"/>
            </a:pPr>
            <a:r>
              <a:rPr lang="en-US" sz="1800" dirty="0"/>
              <a:t> </a:t>
            </a:r>
            <a:r>
              <a:rPr lang="en-US" sz="1800" i="1" dirty="0"/>
              <a:t>2) Contract workers are subject to the QA requirements of this policy</a:t>
            </a:r>
            <a:endParaRPr lang="en-US" sz="1800" dirty="0"/>
          </a:p>
          <a:p>
            <a:pPr marL="0" indent="0">
              <a:buNone/>
            </a:pPr>
            <a:endParaRPr lang="en-US" dirty="0"/>
          </a:p>
        </p:txBody>
      </p:sp>
    </p:spTree>
    <p:extLst>
      <p:ext uri="{BB962C8B-B14F-4D97-AF65-F5344CB8AC3E}">
        <p14:creationId xmlns:p14="http://schemas.microsoft.com/office/powerpoint/2010/main" val="4288239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9CCC68-CFD1-81C0-29D7-D431A8A1BA38}"/>
              </a:ext>
            </a:extLst>
          </p:cNvPr>
          <p:cNvSpPr>
            <a:spLocks noGrp="1"/>
          </p:cNvSpPr>
          <p:nvPr>
            <p:ph type="body" sz="quarter" idx="18"/>
          </p:nvPr>
        </p:nvSpPr>
        <p:spPr/>
        <p:txBody>
          <a:bodyPr/>
          <a:lstStyle/>
          <a:p>
            <a:pPr marL="861995" lvl="1" indent="-514350">
              <a:buFont typeface="+mj-lt"/>
              <a:buAutoNum type="arabicPeriod"/>
            </a:pPr>
            <a:r>
              <a:rPr lang="en-US" dirty="0"/>
              <a:t>Designate a QA Lead</a:t>
            </a:r>
          </a:p>
          <a:p>
            <a:pPr marL="861995" lvl="1" indent="-514350">
              <a:buFont typeface="+mj-lt"/>
              <a:buAutoNum type="arabicPeriod"/>
            </a:pPr>
            <a:r>
              <a:rPr lang="en-US" dirty="0"/>
              <a:t>QA File/Field Assessment</a:t>
            </a:r>
          </a:p>
          <a:p>
            <a:pPr lvl="2"/>
            <a:r>
              <a:rPr lang="en-US" dirty="0">
                <a:solidFill>
                  <a:srgbClr val="FF0000"/>
                </a:solidFill>
              </a:rPr>
              <a:t>2 IP/CA &amp; 2 Well Construction Permits/yr</a:t>
            </a:r>
          </a:p>
          <a:p>
            <a:pPr marL="861995" lvl="1" indent="-514350">
              <a:buFont typeface="+mj-lt"/>
              <a:buAutoNum type="arabicPeriod"/>
            </a:pPr>
            <a:r>
              <a:rPr lang="en-US" dirty="0"/>
              <a:t>QA File “Peer” Review</a:t>
            </a:r>
          </a:p>
          <a:p>
            <a:pPr marL="1087401" lvl="2" indent="-342900"/>
            <a:r>
              <a:rPr lang="en-US" dirty="0">
                <a:solidFill>
                  <a:srgbClr val="FF0000"/>
                </a:solidFill>
              </a:rPr>
              <a:t>Daily review of permits, letters, documents</a:t>
            </a:r>
          </a:p>
          <a:p>
            <a:pPr marL="1087401" lvl="2" indent="-342900"/>
            <a:r>
              <a:rPr lang="en-US" dirty="0">
                <a:solidFill>
                  <a:srgbClr val="FF0000"/>
                </a:solidFill>
              </a:rPr>
              <a:t>Goal is 100% reviewed</a:t>
            </a:r>
          </a:p>
          <a:p>
            <a:pPr marL="1087401" lvl="2" indent="-342900"/>
            <a:r>
              <a:rPr lang="en-US" dirty="0">
                <a:solidFill>
                  <a:srgbClr val="FF0000"/>
                </a:solidFill>
              </a:rPr>
              <a:t> Can release w/o review if necessary</a:t>
            </a:r>
            <a:r>
              <a:rPr lang="en-US" dirty="0"/>
              <a:t>	</a:t>
            </a:r>
          </a:p>
          <a:p>
            <a:pPr marL="861995" lvl="1" indent="-514350">
              <a:buFont typeface="+mj-lt"/>
              <a:buAutoNum type="arabicPeriod"/>
            </a:pPr>
            <a:r>
              <a:rPr lang="en-US" dirty="0"/>
              <a:t>Regional Review</a:t>
            </a:r>
          </a:p>
          <a:p>
            <a:pPr marL="1087401" lvl="2" indent="-342900"/>
            <a:r>
              <a:rPr lang="en-US" dirty="0">
                <a:solidFill>
                  <a:srgbClr val="FF0000"/>
                </a:solidFill>
              </a:rPr>
              <a:t>Will assist when there is only 1 REHS</a:t>
            </a:r>
          </a:p>
          <a:p>
            <a:pPr marL="1087401" lvl="2" indent="-342900"/>
            <a:r>
              <a:rPr lang="en-US" dirty="0">
                <a:solidFill>
                  <a:srgbClr val="FF0000"/>
                </a:solidFill>
              </a:rPr>
              <a:t>Will review yearly submissions</a:t>
            </a:r>
          </a:p>
          <a:p>
            <a:endParaRPr lang="en-US" dirty="0"/>
          </a:p>
        </p:txBody>
      </p:sp>
      <p:sp>
        <p:nvSpPr>
          <p:cNvPr id="3" name="Title 2">
            <a:extLst>
              <a:ext uri="{FF2B5EF4-FFF2-40B4-BE49-F238E27FC236}">
                <a16:creationId xmlns:a16="http://schemas.microsoft.com/office/drawing/2014/main" id="{DC98E06C-9504-2FF2-39F1-69B2C61264FE}"/>
              </a:ext>
            </a:extLst>
          </p:cNvPr>
          <p:cNvSpPr>
            <a:spLocks noGrp="1"/>
          </p:cNvSpPr>
          <p:nvPr>
            <p:ph type="title"/>
          </p:nvPr>
        </p:nvSpPr>
        <p:spPr/>
        <p:txBody>
          <a:bodyPr/>
          <a:lstStyle/>
          <a:p>
            <a:r>
              <a:rPr lang="en-US" dirty="0"/>
              <a:t>OSWP Program Policy Template</a:t>
            </a:r>
          </a:p>
        </p:txBody>
      </p:sp>
      <p:sp>
        <p:nvSpPr>
          <p:cNvPr id="5" name="Text Placeholder 4">
            <a:extLst>
              <a:ext uri="{FF2B5EF4-FFF2-40B4-BE49-F238E27FC236}">
                <a16:creationId xmlns:a16="http://schemas.microsoft.com/office/drawing/2014/main" id="{822549C1-6DA2-8A3B-E793-30F4D6CC6638}"/>
              </a:ext>
            </a:extLst>
          </p:cNvPr>
          <p:cNvSpPr>
            <a:spLocks noGrp="1"/>
          </p:cNvSpPr>
          <p:nvPr>
            <p:ph type="body" sz="quarter" idx="16"/>
          </p:nvPr>
        </p:nvSpPr>
        <p:spPr/>
        <p:txBody>
          <a:bodyPr/>
          <a:lstStyle/>
          <a:p>
            <a:r>
              <a:rPr lang="en-US" dirty="0"/>
              <a:t>III. Procedures</a:t>
            </a:r>
          </a:p>
        </p:txBody>
      </p:sp>
      <p:sp>
        <p:nvSpPr>
          <p:cNvPr id="6" name="Text Placeholder 5">
            <a:extLst>
              <a:ext uri="{FF2B5EF4-FFF2-40B4-BE49-F238E27FC236}">
                <a16:creationId xmlns:a16="http://schemas.microsoft.com/office/drawing/2014/main" id="{1AFF8170-020D-B781-72F5-2671F939CC30}"/>
              </a:ext>
            </a:extLst>
          </p:cNvPr>
          <p:cNvSpPr>
            <a:spLocks noGrp="1"/>
          </p:cNvSpPr>
          <p:nvPr>
            <p:ph type="body" sz="quarter" idx="17"/>
          </p:nvPr>
        </p:nvSpPr>
        <p:spPr/>
        <p:txBody>
          <a:bodyPr/>
          <a:lstStyle/>
          <a:p>
            <a:r>
              <a:rPr lang="en-US" dirty="0"/>
              <a:t>“Peer” Review</a:t>
            </a:r>
          </a:p>
        </p:txBody>
      </p:sp>
      <p:sp>
        <p:nvSpPr>
          <p:cNvPr id="7" name="Text Placeholder 6">
            <a:extLst>
              <a:ext uri="{FF2B5EF4-FFF2-40B4-BE49-F238E27FC236}">
                <a16:creationId xmlns:a16="http://schemas.microsoft.com/office/drawing/2014/main" id="{D9E078CF-0277-04B6-BAF3-ECB42840094E}"/>
              </a:ext>
            </a:extLst>
          </p:cNvPr>
          <p:cNvSpPr>
            <a:spLocks noGrp="1"/>
          </p:cNvSpPr>
          <p:nvPr>
            <p:ph type="body" sz="quarter" idx="19"/>
          </p:nvPr>
        </p:nvSpPr>
        <p:spPr>
          <a:xfrm>
            <a:off x="6220606" y="1840564"/>
            <a:ext cx="5120217" cy="4741211"/>
          </a:xfrm>
        </p:spPr>
        <p:txBody>
          <a:bodyPr/>
          <a:lstStyle/>
          <a:p>
            <a:r>
              <a:rPr lang="en-US" sz="1400" b="1" kern="1200" dirty="0">
                <a:solidFill>
                  <a:srgbClr val="000000"/>
                </a:solidFill>
                <a:effectLst/>
              </a:rPr>
              <a:t>OSWP, or “peer” QA file review is intended to provide a means for continual review of permitting activities to include the issuance of septic, well and ESA permits, denial letters, NOV’s, etc.  Peer reviews can be completed by all OSWP staff authorized for those activities.  The intent is to provide daily reviews of documentation to help ensure permits and correspondence are complete, meet laws and rules and provide all required information for the installation, construction and inspection of onsite wastewater systems and private drinking water wells.  Site plans should be reviewed for completeness and that system components, facilities, well construction area(s), potential sources of contamination and other appurtenances are clearly shown, labeled and can be located off fixed points.  Any concerns noted can then be addressed and corrected prior to issuance.  The OSWP program needs to create and implement an internal means for tracking peer reviews, such as having the “reviewer” initial permits/documents, to ensure they are being conducted.</a:t>
            </a:r>
            <a:endParaRPr lang="en-US" sz="1400" kern="100" dirty="0">
              <a:effectLst/>
              <a:ea typeface="Aptos" panose="020B0004020202020204" pitchFamily="34" charset="0"/>
            </a:endParaRPr>
          </a:p>
          <a:p>
            <a:endParaRPr lang="en-US" dirty="0"/>
          </a:p>
        </p:txBody>
      </p:sp>
    </p:spTree>
    <p:extLst>
      <p:ext uri="{BB962C8B-B14F-4D97-AF65-F5344CB8AC3E}">
        <p14:creationId xmlns:p14="http://schemas.microsoft.com/office/powerpoint/2010/main" val="25385286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6412AB-4243-8D36-BA8D-10BBB08006AB}"/>
              </a:ext>
            </a:extLst>
          </p:cNvPr>
          <p:cNvSpPr>
            <a:spLocks noGrp="1"/>
          </p:cNvSpPr>
          <p:nvPr>
            <p:ph type="body" sz="quarter" idx="18"/>
          </p:nvPr>
        </p:nvSpPr>
        <p:spPr/>
        <p:txBody>
          <a:bodyPr/>
          <a:lstStyle/>
          <a:p>
            <a:r>
              <a:rPr lang="en-US" dirty="0"/>
              <a:t>Guidance when conducting “Peer” Reviews</a:t>
            </a:r>
          </a:p>
          <a:p>
            <a:pPr lvl="1"/>
            <a:r>
              <a:rPr lang="en-US" dirty="0"/>
              <a:t>IP/CA, ESA’s and Wells</a:t>
            </a:r>
          </a:p>
          <a:p>
            <a:pPr lvl="1"/>
            <a:r>
              <a:rPr lang="en-US" dirty="0"/>
              <a:t>“What to look for”</a:t>
            </a:r>
          </a:p>
          <a:p>
            <a:pPr lvl="1"/>
            <a:r>
              <a:rPr lang="en-US" dirty="0"/>
              <a:t>Not required to fill out form</a:t>
            </a:r>
          </a:p>
          <a:p>
            <a:endParaRPr lang="en-US" dirty="0"/>
          </a:p>
          <a:p>
            <a:r>
              <a:rPr lang="en-US" dirty="0"/>
              <a:t>LHD to “track” reviews</a:t>
            </a:r>
          </a:p>
          <a:p>
            <a:pPr marL="0" indent="0">
              <a:buNone/>
            </a:pPr>
            <a:endParaRPr lang="en-US" dirty="0"/>
          </a:p>
          <a:p>
            <a:r>
              <a:rPr lang="en-US" dirty="0"/>
              <a:t>Can be used for training and QA</a:t>
            </a:r>
          </a:p>
          <a:p>
            <a:pPr lvl="1"/>
            <a:r>
              <a:rPr lang="en-US" dirty="0"/>
              <a:t>Staff engagement</a:t>
            </a:r>
          </a:p>
          <a:p>
            <a:pPr lvl="1"/>
            <a:r>
              <a:rPr lang="en-US" dirty="0"/>
              <a:t>Sharing of ideas &amp; knowledge</a:t>
            </a:r>
          </a:p>
          <a:p>
            <a:pPr marL="0"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71A8A438-E172-D5BA-A932-FCB1C9CC187A}"/>
              </a:ext>
            </a:extLst>
          </p:cNvPr>
          <p:cNvSpPr>
            <a:spLocks noGrp="1"/>
          </p:cNvSpPr>
          <p:nvPr>
            <p:ph type="title"/>
          </p:nvPr>
        </p:nvSpPr>
        <p:spPr/>
        <p:txBody>
          <a:bodyPr/>
          <a:lstStyle/>
          <a:p>
            <a:r>
              <a:rPr lang="en-US" dirty="0"/>
              <a:t>OSWP Program Policy Template</a:t>
            </a:r>
          </a:p>
        </p:txBody>
      </p:sp>
      <p:sp>
        <p:nvSpPr>
          <p:cNvPr id="5" name="Text Placeholder 4">
            <a:extLst>
              <a:ext uri="{FF2B5EF4-FFF2-40B4-BE49-F238E27FC236}">
                <a16:creationId xmlns:a16="http://schemas.microsoft.com/office/drawing/2014/main" id="{AA0C65A5-D5DA-E860-F9F9-FF359E654592}"/>
              </a:ext>
            </a:extLst>
          </p:cNvPr>
          <p:cNvSpPr>
            <a:spLocks noGrp="1"/>
          </p:cNvSpPr>
          <p:nvPr>
            <p:ph type="body" sz="quarter" idx="16"/>
          </p:nvPr>
        </p:nvSpPr>
        <p:spPr/>
        <p:txBody>
          <a:bodyPr/>
          <a:lstStyle/>
          <a:p>
            <a:r>
              <a:rPr lang="en-US" dirty="0"/>
              <a:t>“Peer” Review Guide</a:t>
            </a:r>
          </a:p>
        </p:txBody>
      </p:sp>
      <p:sp>
        <p:nvSpPr>
          <p:cNvPr id="6" name="Text Placeholder 5">
            <a:extLst>
              <a:ext uri="{FF2B5EF4-FFF2-40B4-BE49-F238E27FC236}">
                <a16:creationId xmlns:a16="http://schemas.microsoft.com/office/drawing/2014/main" id="{10C8ECF8-3F29-4CA9-9EE2-0905A7EE713B}"/>
              </a:ext>
            </a:extLst>
          </p:cNvPr>
          <p:cNvSpPr>
            <a:spLocks noGrp="1"/>
          </p:cNvSpPr>
          <p:nvPr>
            <p:ph type="body" sz="quarter" idx="17"/>
          </p:nvPr>
        </p:nvSpPr>
        <p:spPr/>
        <p:txBody>
          <a:bodyPr/>
          <a:lstStyle/>
          <a:p>
            <a:endParaRPr lang="en-US"/>
          </a:p>
        </p:txBody>
      </p:sp>
      <p:sp>
        <p:nvSpPr>
          <p:cNvPr id="7" name="Text Placeholder 6">
            <a:extLst>
              <a:ext uri="{FF2B5EF4-FFF2-40B4-BE49-F238E27FC236}">
                <a16:creationId xmlns:a16="http://schemas.microsoft.com/office/drawing/2014/main" id="{6AF121DA-0219-0E37-9D20-3601319D0A49}"/>
              </a:ext>
            </a:extLst>
          </p:cNvPr>
          <p:cNvSpPr>
            <a:spLocks noGrp="1"/>
          </p:cNvSpPr>
          <p:nvPr>
            <p:ph type="body" sz="quarter" idx="19"/>
          </p:nvPr>
        </p:nvSpPr>
        <p:spPr/>
        <p:txBody>
          <a:bodyPr/>
          <a:lstStyle/>
          <a:p>
            <a:endParaRPr lang="en-US" dirty="0"/>
          </a:p>
        </p:txBody>
      </p:sp>
      <p:pic>
        <p:nvPicPr>
          <p:cNvPr id="8" name="Picture 7" descr="A document with text and numbers&#10;&#10;AI-generated content may be incorrect.">
            <a:extLst>
              <a:ext uri="{FF2B5EF4-FFF2-40B4-BE49-F238E27FC236}">
                <a16:creationId xmlns:a16="http://schemas.microsoft.com/office/drawing/2014/main" id="{757B99F8-E658-71C5-AE51-C0F1A136DB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1840" y="1172695"/>
            <a:ext cx="6275010" cy="5380505"/>
          </a:xfrm>
          <a:prstGeom prst="rect">
            <a:avLst/>
          </a:prstGeom>
        </p:spPr>
      </p:pic>
    </p:spTree>
    <p:extLst>
      <p:ext uri="{BB962C8B-B14F-4D97-AF65-F5344CB8AC3E}">
        <p14:creationId xmlns:p14="http://schemas.microsoft.com/office/powerpoint/2010/main" val="2537118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781E0-A118-2BBE-390D-187350F0D36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13B29E5-550C-2935-38E7-5FEF05B81B6B}"/>
              </a:ext>
            </a:extLst>
          </p:cNvPr>
          <p:cNvSpPr>
            <a:spLocks noGrp="1"/>
          </p:cNvSpPr>
          <p:nvPr>
            <p:ph type="body" sz="quarter" idx="18"/>
          </p:nvPr>
        </p:nvSpPr>
        <p:spPr/>
        <p:txBody>
          <a:bodyPr/>
          <a:lstStyle/>
          <a:p>
            <a:pPr marL="861995" lvl="1" indent="-514350">
              <a:buFont typeface="+mj-lt"/>
              <a:buAutoNum type="arabicPeriod"/>
            </a:pPr>
            <a:r>
              <a:rPr lang="en-US" dirty="0"/>
              <a:t>Designate a QA Lead</a:t>
            </a:r>
          </a:p>
          <a:p>
            <a:pPr marL="861995" lvl="1" indent="-514350">
              <a:buFont typeface="+mj-lt"/>
              <a:buAutoNum type="arabicPeriod"/>
            </a:pPr>
            <a:r>
              <a:rPr lang="en-US" dirty="0"/>
              <a:t>QA File/Field Assessment</a:t>
            </a:r>
          </a:p>
          <a:p>
            <a:pPr lvl="2"/>
            <a:r>
              <a:rPr lang="en-US" dirty="0">
                <a:solidFill>
                  <a:srgbClr val="FF0000"/>
                </a:solidFill>
              </a:rPr>
              <a:t>2 IP/CA &amp; 2 Well Construction Permits/yr</a:t>
            </a:r>
          </a:p>
          <a:p>
            <a:pPr marL="861995" lvl="1" indent="-514350">
              <a:buFont typeface="+mj-lt"/>
              <a:buAutoNum type="arabicPeriod"/>
            </a:pPr>
            <a:r>
              <a:rPr lang="en-US" dirty="0"/>
              <a:t>QA File “Peer” Review</a:t>
            </a:r>
          </a:p>
          <a:p>
            <a:pPr marL="1087401" lvl="2" indent="-342900"/>
            <a:r>
              <a:rPr lang="en-US" dirty="0">
                <a:solidFill>
                  <a:srgbClr val="FF0000"/>
                </a:solidFill>
              </a:rPr>
              <a:t>Daily review of permits, letters, documents</a:t>
            </a:r>
          </a:p>
          <a:p>
            <a:pPr marL="1087401" lvl="2" indent="-342900"/>
            <a:r>
              <a:rPr lang="en-US" dirty="0">
                <a:solidFill>
                  <a:srgbClr val="FF0000"/>
                </a:solidFill>
              </a:rPr>
              <a:t>Goal is 100% reviewed</a:t>
            </a:r>
          </a:p>
          <a:p>
            <a:pPr marL="1087401" lvl="2" indent="-342900"/>
            <a:r>
              <a:rPr lang="en-US" dirty="0">
                <a:solidFill>
                  <a:srgbClr val="FF0000"/>
                </a:solidFill>
              </a:rPr>
              <a:t> Can release w/o review if necessary</a:t>
            </a:r>
            <a:r>
              <a:rPr lang="en-US" dirty="0"/>
              <a:t>	</a:t>
            </a:r>
          </a:p>
          <a:p>
            <a:pPr marL="861995" lvl="1" indent="-514350">
              <a:buFont typeface="+mj-lt"/>
              <a:buAutoNum type="arabicPeriod"/>
            </a:pPr>
            <a:r>
              <a:rPr lang="en-US" dirty="0"/>
              <a:t>Regional Review</a:t>
            </a:r>
          </a:p>
          <a:p>
            <a:pPr marL="1087401" lvl="2" indent="-342900"/>
            <a:r>
              <a:rPr lang="en-US" dirty="0">
                <a:solidFill>
                  <a:srgbClr val="FF0000"/>
                </a:solidFill>
              </a:rPr>
              <a:t>Will assist when there is only 1 REHS</a:t>
            </a:r>
          </a:p>
          <a:p>
            <a:pPr marL="1087401" lvl="2" indent="-342900"/>
            <a:r>
              <a:rPr lang="en-US" dirty="0">
                <a:solidFill>
                  <a:srgbClr val="FF0000"/>
                </a:solidFill>
              </a:rPr>
              <a:t>Will review yearly submissions</a:t>
            </a:r>
          </a:p>
          <a:p>
            <a:endParaRPr lang="en-US" dirty="0"/>
          </a:p>
        </p:txBody>
      </p:sp>
      <p:sp>
        <p:nvSpPr>
          <p:cNvPr id="3" name="Title 2">
            <a:extLst>
              <a:ext uri="{FF2B5EF4-FFF2-40B4-BE49-F238E27FC236}">
                <a16:creationId xmlns:a16="http://schemas.microsoft.com/office/drawing/2014/main" id="{8561B654-A7A3-C855-95F3-B2AA1AE9553F}"/>
              </a:ext>
            </a:extLst>
          </p:cNvPr>
          <p:cNvSpPr>
            <a:spLocks noGrp="1"/>
          </p:cNvSpPr>
          <p:nvPr>
            <p:ph type="title"/>
          </p:nvPr>
        </p:nvSpPr>
        <p:spPr/>
        <p:txBody>
          <a:bodyPr/>
          <a:lstStyle/>
          <a:p>
            <a:r>
              <a:rPr lang="en-US" dirty="0"/>
              <a:t>OSWP Program Policy Template</a:t>
            </a:r>
          </a:p>
        </p:txBody>
      </p:sp>
      <p:sp>
        <p:nvSpPr>
          <p:cNvPr id="5" name="Text Placeholder 4">
            <a:extLst>
              <a:ext uri="{FF2B5EF4-FFF2-40B4-BE49-F238E27FC236}">
                <a16:creationId xmlns:a16="http://schemas.microsoft.com/office/drawing/2014/main" id="{F9A77D5C-465D-E3E6-BAEA-F44AA689F573}"/>
              </a:ext>
            </a:extLst>
          </p:cNvPr>
          <p:cNvSpPr>
            <a:spLocks noGrp="1"/>
          </p:cNvSpPr>
          <p:nvPr>
            <p:ph type="body" sz="quarter" idx="16"/>
          </p:nvPr>
        </p:nvSpPr>
        <p:spPr/>
        <p:txBody>
          <a:bodyPr/>
          <a:lstStyle/>
          <a:p>
            <a:r>
              <a:rPr lang="en-US" dirty="0"/>
              <a:t>III.  Procedures</a:t>
            </a:r>
          </a:p>
        </p:txBody>
      </p:sp>
      <p:sp>
        <p:nvSpPr>
          <p:cNvPr id="6" name="Text Placeholder 5">
            <a:extLst>
              <a:ext uri="{FF2B5EF4-FFF2-40B4-BE49-F238E27FC236}">
                <a16:creationId xmlns:a16="http://schemas.microsoft.com/office/drawing/2014/main" id="{9FFE46C0-1A5C-7F7A-984B-0A721CD97118}"/>
              </a:ext>
            </a:extLst>
          </p:cNvPr>
          <p:cNvSpPr>
            <a:spLocks noGrp="1"/>
          </p:cNvSpPr>
          <p:nvPr>
            <p:ph type="body" sz="quarter" idx="17"/>
          </p:nvPr>
        </p:nvSpPr>
        <p:spPr/>
        <p:txBody>
          <a:bodyPr/>
          <a:lstStyle/>
          <a:p>
            <a:r>
              <a:rPr lang="en-US" dirty="0"/>
              <a:t>Regional Review</a:t>
            </a:r>
          </a:p>
        </p:txBody>
      </p:sp>
      <p:sp>
        <p:nvSpPr>
          <p:cNvPr id="7" name="Text Placeholder 6">
            <a:extLst>
              <a:ext uri="{FF2B5EF4-FFF2-40B4-BE49-F238E27FC236}">
                <a16:creationId xmlns:a16="http://schemas.microsoft.com/office/drawing/2014/main" id="{A08E3AB4-041B-2E6E-9129-40FA2274C172}"/>
              </a:ext>
            </a:extLst>
          </p:cNvPr>
          <p:cNvSpPr>
            <a:spLocks noGrp="1"/>
          </p:cNvSpPr>
          <p:nvPr>
            <p:ph type="body" sz="quarter" idx="19"/>
          </p:nvPr>
        </p:nvSpPr>
        <p:spPr/>
        <p:txBody>
          <a:bodyPr/>
          <a:lstStyle/>
          <a:p>
            <a:r>
              <a:rPr lang="en-US" sz="1600" dirty="0"/>
              <a:t>SWIFT Team Specialists with the NC Division of Public Health (DPH) OSWP Program will review the yearly submission of QA reports and documentation as required in Section V of this policy.  SWIFT Team Specialists may also conduct periodic field assessments or file reviews in accordance with this policy and in accordance with DPH accreditation procedures. </a:t>
            </a:r>
          </a:p>
          <a:p>
            <a:r>
              <a:rPr lang="en-US" sz="1600" dirty="0"/>
              <a:t> Documentation of these assessments along with documentation submitted yearly by the LHD QA leader will become part of the LHD accreditation program review.  The LHD may choose to incorporate file review and field assessment reports completed by the Regional Specialist as part of their required QA submission. </a:t>
            </a:r>
          </a:p>
          <a:p>
            <a:pPr marL="0" indent="0">
              <a:buNone/>
            </a:pPr>
            <a:endParaRPr lang="en-US" dirty="0"/>
          </a:p>
        </p:txBody>
      </p:sp>
    </p:spTree>
    <p:extLst>
      <p:ext uri="{BB962C8B-B14F-4D97-AF65-F5344CB8AC3E}">
        <p14:creationId xmlns:p14="http://schemas.microsoft.com/office/powerpoint/2010/main" val="30554879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C888A-F015-C7F6-45C6-93DF6E99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9DE5A-3719-799F-D382-797056F33238}"/>
              </a:ext>
            </a:extLst>
          </p:cNvPr>
          <p:cNvSpPr>
            <a:spLocks noGrp="1"/>
          </p:cNvSpPr>
          <p:nvPr>
            <p:ph type="title"/>
          </p:nvPr>
        </p:nvSpPr>
        <p:spPr>
          <a:xfrm>
            <a:off x="838200" y="2766219"/>
            <a:ext cx="10515600" cy="1325563"/>
          </a:xfrm>
        </p:spPr>
        <p:txBody>
          <a:bodyPr/>
          <a:lstStyle/>
          <a:p>
            <a:pPr algn="ctr"/>
            <a:r>
              <a:rPr lang="en-US" sz="4800" dirty="0"/>
              <a:t>POOLS &amp; TATTOOS</a:t>
            </a:r>
            <a:br>
              <a:rPr lang="en-US" sz="4800" dirty="0"/>
            </a:br>
            <a:r>
              <a:rPr lang="en-US" sz="4800" dirty="0"/>
              <a:t>QUALITY ASSURANCE</a:t>
            </a:r>
          </a:p>
        </p:txBody>
      </p:sp>
    </p:spTree>
    <p:extLst>
      <p:ext uri="{BB962C8B-B14F-4D97-AF65-F5344CB8AC3E}">
        <p14:creationId xmlns:p14="http://schemas.microsoft.com/office/powerpoint/2010/main" val="36559860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4FEFB-196B-CB59-5A8A-461EECFCD625}"/>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BBB39DD-416F-DAF5-C8C4-F14F921200D2}"/>
              </a:ext>
            </a:extLst>
          </p:cNvPr>
          <p:cNvSpPr>
            <a:spLocks noGrp="1"/>
          </p:cNvSpPr>
          <p:nvPr>
            <p:ph type="body" sz="quarter" idx="10"/>
          </p:nvPr>
        </p:nvSpPr>
        <p:spPr>
          <a:xfrm>
            <a:off x="327228" y="1172695"/>
            <a:ext cx="8035107" cy="5070412"/>
          </a:xfrm>
        </p:spPr>
        <p:txBody>
          <a:bodyPr/>
          <a:lstStyle/>
          <a:p>
            <a:pPr marL="514350" indent="-514350">
              <a:buFont typeface="+mj-lt"/>
              <a:buAutoNum type="arabicPeriod"/>
            </a:pPr>
            <a:r>
              <a:rPr lang="en-US" dirty="0"/>
              <a:t>Designate a QA Lead</a:t>
            </a:r>
          </a:p>
          <a:p>
            <a:pPr marL="514350" indent="-514350">
              <a:buFont typeface="+mj-lt"/>
              <a:buAutoNum type="arabicPeriod"/>
            </a:pPr>
            <a:r>
              <a:rPr lang="en-US" dirty="0"/>
              <a:t>QA Field Assessment</a:t>
            </a:r>
          </a:p>
          <a:p>
            <a:pPr lvl="1"/>
            <a:r>
              <a:rPr lang="en-US" dirty="0">
                <a:solidFill>
                  <a:srgbClr val="FF0000"/>
                </a:solidFill>
              </a:rPr>
              <a:t>1/yr on 50% of staff – max of 10/yr</a:t>
            </a:r>
          </a:p>
          <a:p>
            <a:pPr marL="514350" indent="-514350">
              <a:buFont typeface="+mj-lt"/>
              <a:buAutoNum type="arabicPeriod"/>
            </a:pPr>
            <a:r>
              <a:rPr lang="en-US" dirty="0"/>
              <a:t>QA File Review</a:t>
            </a:r>
          </a:p>
          <a:p>
            <a:pPr marL="690545" lvl="1" indent="-342900"/>
            <a:r>
              <a:rPr lang="en-US" dirty="0">
                <a:solidFill>
                  <a:srgbClr val="FF0000"/>
                </a:solidFill>
              </a:rPr>
              <a:t>Random selection</a:t>
            </a:r>
          </a:p>
          <a:p>
            <a:pPr marL="690545" lvl="1" indent="-342900"/>
            <a:r>
              <a:rPr lang="en-US" dirty="0">
                <a:solidFill>
                  <a:srgbClr val="FF0000"/>
                </a:solidFill>
              </a:rPr>
              <a:t>Focus is programmatic – not EHS</a:t>
            </a:r>
          </a:p>
          <a:p>
            <a:pPr marL="690545" lvl="1" indent="-342900"/>
            <a:r>
              <a:rPr lang="en-US" dirty="0">
                <a:solidFill>
                  <a:srgbClr val="FF0000"/>
                </a:solidFill>
              </a:rPr>
              <a:t>1 file year/10 permitted pools – max 10/yr</a:t>
            </a:r>
            <a:r>
              <a:rPr lang="en-US" dirty="0"/>
              <a:t>	</a:t>
            </a:r>
          </a:p>
          <a:p>
            <a:pPr marL="514350" indent="-514350">
              <a:buFont typeface="+mj-lt"/>
              <a:buAutoNum type="arabicPeriod"/>
            </a:pPr>
            <a:r>
              <a:rPr lang="en-US" dirty="0"/>
              <a:t>Regional Review</a:t>
            </a:r>
          </a:p>
          <a:p>
            <a:pPr marL="690545" lvl="1" indent="-342900"/>
            <a:r>
              <a:rPr lang="en-US" dirty="0">
                <a:solidFill>
                  <a:srgbClr val="FF0000"/>
                </a:solidFill>
              </a:rPr>
              <a:t>Will assist when there is only 1 REHS</a:t>
            </a:r>
          </a:p>
          <a:p>
            <a:pPr marL="690545" lvl="1" indent="-342900"/>
            <a:r>
              <a:rPr lang="en-US" dirty="0">
                <a:solidFill>
                  <a:srgbClr val="FF0000"/>
                </a:solidFill>
              </a:rPr>
              <a:t>Will review yearly submissions</a:t>
            </a:r>
          </a:p>
          <a:p>
            <a:pPr marL="347645" lvl="1" indent="0">
              <a:buNone/>
            </a:pPr>
            <a:endParaRPr lang="en-US" dirty="0"/>
          </a:p>
          <a:p>
            <a:pPr marL="571500" indent="-571500">
              <a:buAutoNum type="arabicPeriod"/>
            </a:pPr>
            <a:endParaRPr lang="en-US" dirty="0"/>
          </a:p>
        </p:txBody>
      </p:sp>
      <p:pic>
        <p:nvPicPr>
          <p:cNvPr id="7" name="Picture 6" descr="Table&#10;&#10;AI-generated content may be incorrect.">
            <a:extLst>
              <a:ext uri="{FF2B5EF4-FFF2-40B4-BE49-F238E27FC236}">
                <a16:creationId xmlns:a16="http://schemas.microsoft.com/office/drawing/2014/main" id="{C956695A-5748-6535-AB8B-1A44A125F2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0079" y="848316"/>
            <a:ext cx="4567436" cy="3590950"/>
          </a:xfrm>
          <a:prstGeom prst="rect">
            <a:avLst/>
          </a:prstGeom>
        </p:spPr>
      </p:pic>
      <p:sp>
        <p:nvSpPr>
          <p:cNvPr id="8" name="Title 4">
            <a:extLst>
              <a:ext uri="{FF2B5EF4-FFF2-40B4-BE49-F238E27FC236}">
                <a16:creationId xmlns:a16="http://schemas.microsoft.com/office/drawing/2014/main" id="{750A6784-66BC-AEE0-2A33-07D23D595273}"/>
              </a:ext>
            </a:extLst>
          </p:cNvPr>
          <p:cNvSpPr>
            <a:spLocks noGrp="1"/>
          </p:cNvSpPr>
          <p:nvPr>
            <p:ph type="title"/>
          </p:nvPr>
        </p:nvSpPr>
        <p:spPr>
          <a:xfrm>
            <a:off x="327228" y="614893"/>
            <a:ext cx="10457689" cy="548640"/>
          </a:xfrm>
        </p:spPr>
        <p:txBody>
          <a:bodyPr/>
          <a:lstStyle/>
          <a:p>
            <a:r>
              <a:rPr lang="en-US" dirty="0"/>
              <a:t>Pool Program QA Procedures</a:t>
            </a:r>
            <a:br>
              <a:rPr lang="en-US" dirty="0"/>
            </a:br>
            <a:endParaRPr lang="en-US" dirty="0"/>
          </a:p>
        </p:txBody>
      </p:sp>
    </p:spTree>
    <p:extLst>
      <p:ext uri="{BB962C8B-B14F-4D97-AF65-F5344CB8AC3E}">
        <p14:creationId xmlns:p14="http://schemas.microsoft.com/office/powerpoint/2010/main" val="635267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7F6E8-0BA4-34F9-AE59-CBF384407C5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D17D49-8C12-335F-88BE-E98E1FCF95B0}"/>
              </a:ext>
            </a:extLst>
          </p:cNvPr>
          <p:cNvSpPr>
            <a:spLocks noGrp="1"/>
          </p:cNvSpPr>
          <p:nvPr>
            <p:ph type="title"/>
          </p:nvPr>
        </p:nvSpPr>
        <p:spPr>
          <a:xfrm>
            <a:off x="338404" y="624055"/>
            <a:ext cx="11018451" cy="548640"/>
          </a:xfrm>
        </p:spPr>
        <p:txBody>
          <a:bodyPr/>
          <a:lstStyle/>
          <a:p>
            <a:r>
              <a:rPr lang="en-US" dirty="0"/>
              <a:t>Tattoo Program QA Procedures</a:t>
            </a:r>
            <a:br>
              <a:rPr lang="en-US" dirty="0"/>
            </a:br>
            <a:endParaRPr lang="en-US" dirty="0"/>
          </a:p>
        </p:txBody>
      </p:sp>
      <p:sp>
        <p:nvSpPr>
          <p:cNvPr id="6" name="Text Placeholder 5">
            <a:extLst>
              <a:ext uri="{FF2B5EF4-FFF2-40B4-BE49-F238E27FC236}">
                <a16:creationId xmlns:a16="http://schemas.microsoft.com/office/drawing/2014/main" id="{0659598C-70AD-9511-7900-717C64EA3B7A}"/>
              </a:ext>
            </a:extLst>
          </p:cNvPr>
          <p:cNvSpPr>
            <a:spLocks noGrp="1"/>
          </p:cNvSpPr>
          <p:nvPr>
            <p:ph type="body" sz="quarter" idx="10"/>
          </p:nvPr>
        </p:nvSpPr>
        <p:spPr>
          <a:xfrm>
            <a:off x="338404" y="1283679"/>
            <a:ext cx="9410279" cy="4950266"/>
          </a:xfrm>
        </p:spPr>
        <p:txBody>
          <a:bodyPr/>
          <a:lstStyle/>
          <a:p>
            <a:pPr marL="514350" indent="-514350">
              <a:buFont typeface="+mj-lt"/>
              <a:buAutoNum type="arabicPeriod"/>
            </a:pPr>
            <a:r>
              <a:rPr lang="en-US" dirty="0"/>
              <a:t>Designate a QA Lead</a:t>
            </a:r>
          </a:p>
          <a:p>
            <a:pPr marL="514350" indent="-514350">
              <a:buFont typeface="+mj-lt"/>
              <a:buAutoNum type="arabicPeriod"/>
            </a:pPr>
            <a:r>
              <a:rPr lang="en-US" dirty="0"/>
              <a:t>QA Field Assessment</a:t>
            </a:r>
          </a:p>
          <a:p>
            <a:pPr marL="690545" lvl="1" indent="-342900"/>
            <a:r>
              <a:rPr lang="en-US" dirty="0">
                <a:solidFill>
                  <a:schemeClr val="tx2">
                    <a:lumMod val="60000"/>
                    <a:lumOff val="40000"/>
                  </a:schemeClr>
                </a:solidFill>
              </a:rPr>
              <a:t>Not required by policy template</a:t>
            </a:r>
          </a:p>
          <a:p>
            <a:pPr marL="690545" lvl="1" indent="-342900"/>
            <a:r>
              <a:rPr lang="en-US" dirty="0">
                <a:solidFill>
                  <a:schemeClr val="tx2">
                    <a:lumMod val="60000"/>
                    <a:lumOff val="40000"/>
                  </a:schemeClr>
                </a:solidFill>
              </a:rPr>
              <a:t>May be conducted at the frequency determined by the LHD</a:t>
            </a:r>
          </a:p>
          <a:p>
            <a:pPr marL="514350" indent="-514350">
              <a:buFont typeface="+mj-lt"/>
              <a:buAutoNum type="arabicPeriod"/>
            </a:pPr>
            <a:r>
              <a:rPr lang="en-US" dirty="0"/>
              <a:t>QA File Review</a:t>
            </a:r>
          </a:p>
          <a:p>
            <a:pPr marL="690545" lvl="1" indent="-342900"/>
            <a:r>
              <a:rPr lang="en-US" dirty="0">
                <a:solidFill>
                  <a:schemeClr val="tx2">
                    <a:lumMod val="60000"/>
                    <a:lumOff val="40000"/>
                  </a:schemeClr>
                </a:solidFill>
              </a:rPr>
              <a:t>Random selection</a:t>
            </a:r>
          </a:p>
          <a:p>
            <a:pPr marL="690545" lvl="1" indent="-342900"/>
            <a:r>
              <a:rPr lang="en-US" dirty="0">
                <a:solidFill>
                  <a:schemeClr val="tx2">
                    <a:lumMod val="60000"/>
                    <a:lumOff val="40000"/>
                  </a:schemeClr>
                </a:solidFill>
              </a:rPr>
              <a:t>Focus is programmatic – not EHS</a:t>
            </a:r>
          </a:p>
          <a:p>
            <a:pPr marL="690545" lvl="1" indent="-342900"/>
            <a:r>
              <a:rPr lang="en-US" dirty="0">
                <a:solidFill>
                  <a:schemeClr val="tx2">
                    <a:lumMod val="60000"/>
                    <a:lumOff val="40000"/>
                  </a:schemeClr>
                </a:solidFill>
              </a:rPr>
              <a:t>1 file year/10 permitted artist – max 10/yr</a:t>
            </a:r>
            <a:r>
              <a:rPr lang="en-US" dirty="0"/>
              <a:t>	</a:t>
            </a:r>
          </a:p>
          <a:p>
            <a:pPr marL="514350" indent="-514350">
              <a:buFont typeface="+mj-lt"/>
              <a:buAutoNum type="arabicPeriod"/>
            </a:pPr>
            <a:r>
              <a:rPr lang="en-US" dirty="0"/>
              <a:t>Regional Review</a:t>
            </a:r>
          </a:p>
          <a:p>
            <a:pPr marL="690545" lvl="1" indent="-342900"/>
            <a:r>
              <a:rPr lang="en-US" dirty="0">
                <a:solidFill>
                  <a:schemeClr val="tx2">
                    <a:lumMod val="60000"/>
                    <a:lumOff val="40000"/>
                  </a:schemeClr>
                </a:solidFill>
              </a:rPr>
              <a:t>Will assist when there is only 1 REHS</a:t>
            </a:r>
          </a:p>
          <a:p>
            <a:pPr marL="690545" lvl="1" indent="-342900"/>
            <a:r>
              <a:rPr lang="en-US" dirty="0">
                <a:solidFill>
                  <a:schemeClr val="tx2">
                    <a:lumMod val="60000"/>
                    <a:lumOff val="40000"/>
                  </a:schemeClr>
                </a:solidFill>
              </a:rPr>
              <a:t>Will review yearly submissions</a:t>
            </a:r>
          </a:p>
          <a:p>
            <a:pPr marL="347645" lvl="1" indent="0">
              <a:buNone/>
            </a:pPr>
            <a:endParaRPr lang="en-US" dirty="0"/>
          </a:p>
          <a:p>
            <a:pPr marL="571500" indent="-571500">
              <a:buAutoNum type="arabicPeriod"/>
            </a:pPr>
            <a:endParaRPr lang="en-US" dirty="0"/>
          </a:p>
        </p:txBody>
      </p:sp>
      <p:pic>
        <p:nvPicPr>
          <p:cNvPr id="2" name="Picture 1">
            <a:extLst>
              <a:ext uri="{FF2B5EF4-FFF2-40B4-BE49-F238E27FC236}">
                <a16:creationId xmlns:a16="http://schemas.microsoft.com/office/drawing/2014/main" id="{742A7E0D-9AA9-48C8-D0AD-67D90892751C}"/>
              </a:ext>
            </a:extLst>
          </p:cNvPr>
          <p:cNvPicPr>
            <a:picLocks noChangeAspect="1"/>
          </p:cNvPicPr>
          <p:nvPr/>
        </p:nvPicPr>
        <p:blipFill>
          <a:blip r:embed="rId3"/>
          <a:stretch>
            <a:fillRect/>
          </a:stretch>
        </p:blipFill>
        <p:spPr>
          <a:xfrm>
            <a:off x="7955712" y="3532437"/>
            <a:ext cx="3897884" cy="2414949"/>
          </a:xfrm>
          <a:prstGeom prst="rect">
            <a:avLst/>
          </a:prstGeom>
        </p:spPr>
      </p:pic>
    </p:spTree>
    <p:extLst>
      <p:ext uri="{BB962C8B-B14F-4D97-AF65-F5344CB8AC3E}">
        <p14:creationId xmlns:p14="http://schemas.microsoft.com/office/powerpoint/2010/main" val="36187230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0C975-7832-D4EB-482E-FA98E9E278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398EA7-E9B7-140D-42F2-AD709EFB2E60}"/>
              </a:ext>
            </a:extLst>
          </p:cNvPr>
          <p:cNvSpPr>
            <a:spLocks noGrp="1"/>
          </p:cNvSpPr>
          <p:nvPr>
            <p:ph type="title"/>
          </p:nvPr>
        </p:nvSpPr>
        <p:spPr>
          <a:xfrm>
            <a:off x="838200" y="2766219"/>
            <a:ext cx="10515600" cy="1325563"/>
          </a:xfrm>
        </p:spPr>
        <p:txBody>
          <a:bodyPr/>
          <a:lstStyle/>
          <a:p>
            <a:pPr algn="ctr"/>
            <a:r>
              <a:rPr lang="en-US" sz="4800" dirty="0"/>
              <a:t>LEAD &amp; CHILD CARES</a:t>
            </a:r>
            <a:br>
              <a:rPr lang="en-US" sz="4800" dirty="0"/>
            </a:br>
            <a:r>
              <a:rPr lang="en-US" sz="4800" dirty="0"/>
              <a:t>QUALITY ASSURANCE</a:t>
            </a:r>
          </a:p>
        </p:txBody>
      </p:sp>
    </p:spTree>
    <p:extLst>
      <p:ext uri="{BB962C8B-B14F-4D97-AF65-F5344CB8AC3E}">
        <p14:creationId xmlns:p14="http://schemas.microsoft.com/office/powerpoint/2010/main" val="3447501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580D3-E8DA-365F-E06E-C75BE5B7E7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445AE-8D65-587E-F42E-CA380A73F9D2}"/>
              </a:ext>
            </a:extLst>
          </p:cNvPr>
          <p:cNvSpPr txBox="1">
            <a:spLocks/>
          </p:cNvSpPr>
          <p:nvPr/>
        </p:nvSpPr>
        <p:spPr>
          <a:xfrm>
            <a:off x="3288679" y="995160"/>
            <a:ext cx="5336077" cy="1259894"/>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prstClr val="black"/>
                </a:solidFill>
                <a:effectLst/>
                <a:uLnTx/>
                <a:uFillTx/>
                <a:latin typeface="Century Gothic" panose="020B0502020202020204"/>
                <a:ea typeface="+mj-ea"/>
                <a:cs typeface="+mj-cs"/>
              </a:rPr>
              <a:t>QA Development</a:t>
            </a:r>
          </a:p>
        </p:txBody>
      </p:sp>
      <p:sp>
        <p:nvSpPr>
          <p:cNvPr id="3" name="Content Placeholder 2">
            <a:extLst>
              <a:ext uri="{FF2B5EF4-FFF2-40B4-BE49-F238E27FC236}">
                <a16:creationId xmlns:a16="http://schemas.microsoft.com/office/drawing/2014/main" id="{0C7A1EBB-95DB-D824-AC80-A332DE5B14D1}"/>
              </a:ext>
            </a:extLst>
          </p:cNvPr>
          <p:cNvSpPr txBox="1">
            <a:spLocks/>
          </p:cNvSpPr>
          <p:nvPr/>
        </p:nvSpPr>
        <p:spPr>
          <a:xfrm>
            <a:off x="773730" y="1936954"/>
            <a:ext cx="10820400" cy="385129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CEH has been in the process of developing their QA Program. Created documents are being tested in the field during accreditation inspections and authorization inspections.</a:t>
            </a:r>
          </a:p>
          <a:p>
            <a:pPr marL="2286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QA Committees for child care and school sanitation and the childhood lead poisoning prevention program have been formed to include CEH Staff county EHS supervisors and county EHS.</a:t>
            </a:r>
          </a:p>
          <a:p>
            <a:pPr marL="2286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Counties: Buncombe, Chatham, Cumberland, Durham, Forsyth, Guilford, Haywood, Johnston, Mecklenburg, New Hanover, Wake, </a:t>
            </a:r>
          </a:p>
        </p:txBody>
      </p:sp>
    </p:spTree>
    <p:extLst>
      <p:ext uri="{BB962C8B-B14F-4D97-AF65-F5344CB8AC3E}">
        <p14:creationId xmlns:p14="http://schemas.microsoft.com/office/powerpoint/2010/main" val="1574512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07CD2-2583-E0EF-2346-7FA77E473A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FA8F21-2E38-8CC1-AC12-DC5742AD0F59}"/>
              </a:ext>
            </a:extLst>
          </p:cNvPr>
          <p:cNvSpPr txBox="1">
            <a:spLocks/>
          </p:cNvSpPr>
          <p:nvPr/>
        </p:nvSpPr>
        <p:spPr>
          <a:xfrm>
            <a:off x="3288679" y="995160"/>
            <a:ext cx="5336077" cy="1259894"/>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prstClr val="black"/>
                </a:solidFill>
                <a:effectLst/>
                <a:uLnTx/>
                <a:uFillTx/>
                <a:latin typeface="Century Gothic" panose="020B0502020202020204"/>
                <a:ea typeface="+mj-ea"/>
                <a:cs typeface="+mj-cs"/>
              </a:rPr>
              <a:t>QA Development</a:t>
            </a:r>
          </a:p>
        </p:txBody>
      </p:sp>
      <p:sp>
        <p:nvSpPr>
          <p:cNvPr id="3" name="Content Placeholder 2">
            <a:extLst>
              <a:ext uri="{FF2B5EF4-FFF2-40B4-BE49-F238E27FC236}">
                <a16:creationId xmlns:a16="http://schemas.microsoft.com/office/drawing/2014/main" id="{25AF6B91-EA11-B647-1723-69B26B793C29}"/>
              </a:ext>
            </a:extLst>
          </p:cNvPr>
          <p:cNvSpPr txBox="1">
            <a:spLocks/>
          </p:cNvSpPr>
          <p:nvPr/>
        </p:nvSpPr>
        <p:spPr>
          <a:xfrm>
            <a:off x="773730" y="1936953"/>
            <a:ext cx="10820400" cy="4598317"/>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2286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QA committees have created documents for Child Care and School Sanitation Program and the Childhood Lead Poising Prevention Program:</a:t>
            </a:r>
          </a:p>
          <a:p>
            <a:pPr marL="2286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Policy Template</a:t>
            </a:r>
          </a:p>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QA Summary Checklist</a:t>
            </a:r>
          </a:p>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QA Field Assessment Form</a:t>
            </a:r>
          </a:p>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QA File Assessment Form </a:t>
            </a:r>
          </a:p>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1" u="none" strike="noStrike" kern="1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Note: The LHD may choose to create polices or forms that include at least the minimum criteria as the policy/field assessment / file review forms provided by DPH.   Submission of these forms to </a:t>
            </a:r>
            <a:r>
              <a:rPr kumimoji="0" lang="en-US" sz="18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DPH Environmental Health Section is required. </a:t>
            </a:r>
            <a:endParaRPr kumimoji="0" lang="en-US" sz="1800" b="0" i="0" u="none"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4129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C335B960-C74A-A319-F139-654AAEF62699}"/>
              </a:ext>
            </a:extLst>
          </p:cNvPr>
          <p:cNvSpPr txBox="1">
            <a:spLocks/>
          </p:cNvSpPr>
          <p:nvPr/>
        </p:nvSpPr>
        <p:spPr>
          <a:xfrm>
            <a:off x="3940160" y="624054"/>
            <a:ext cx="4311681" cy="799632"/>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5400" dirty="0">
                <a:latin typeface="Calibri Light" panose="020F0302020204030204" pitchFamily="34" charset="0"/>
                <a:cs typeface="Calibri Light" panose="020F0302020204030204" pitchFamily="34" charset="0"/>
              </a:rPr>
              <a:t>QA Committee </a:t>
            </a:r>
          </a:p>
        </p:txBody>
      </p:sp>
      <p:sp>
        <p:nvSpPr>
          <p:cNvPr id="5" name="TextBox 4">
            <a:extLst>
              <a:ext uri="{FF2B5EF4-FFF2-40B4-BE49-F238E27FC236}">
                <a16:creationId xmlns:a16="http://schemas.microsoft.com/office/drawing/2014/main" id="{099101F5-869C-512E-D4A2-E42CC3F9DB7D}"/>
              </a:ext>
            </a:extLst>
          </p:cNvPr>
          <p:cNvSpPr txBox="1"/>
          <p:nvPr/>
        </p:nvSpPr>
        <p:spPr>
          <a:xfrm>
            <a:off x="787078" y="1620456"/>
            <a:ext cx="10486664" cy="4401205"/>
          </a:xfrm>
          <a:prstGeom prst="rect">
            <a:avLst/>
          </a:prstGeom>
          <a:noFill/>
        </p:spPr>
        <p:txBody>
          <a:bodyPr wrap="square" rtlCol="0">
            <a:spAutoFit/>
          </a:bodyPr>
          <a:lstStyle/>
          <a:p>
            <a:r>
              <a:rPr lang="en-US" sz="2800" dirty="0"/>
              <a:t>Section 4.7 of Session Law 2024-49</a:t>
            </a:r>
          </a:p>
          <a:p>
            <a:pPr marL="914400" lvl="1" indent="-457200">
              <a:buFont typeface="Wingdings" panose="05000000000000000000" pitchFamily="2" charset="2"/>
              <a:buChar char="v"/>
            </a:pPr>
            <a:r>
              <a:rPr lang="en-US" sz="2800" dirty="0"/>
              <a:t>“All local health departments shall enter into an annual agreement with the Department to provide environmental health services in accordance with Chapter 130A of the General Statutes. The annual agreement shall include a requirement for </a:t>
            </a:r>
            <a:r>
              <a:rPr lang="en-US" sz="2800" dirty="0">
                <a:highlight>
                  <a:srgbClr val="FFFF00"/>
                </a:highlight>
              </a:rPr>
              <a:t>quality assurance</a:t>
            </a:r>
            <a:r>
              <a:rPr lang="en-US" sz="2800" dirty="0"/>
              <a:t> for all environmental health services.”</a:t>
            </a:r>
          </a:p>
          <a:p>
            <a:pPr marL="0" lvl="1"/>
            <a:endParaRPr lang="en-US" sz="2800" dirty="0"/>
          </a:p>
          <a:p>
            <a:pPr marL="0" lvl="1"/>
            <a:r>
              <a:rPr lang="en-US" sz="2800" dirty="0"/>
              <a:t>The “annual agreement” is interpreted as the Consolidated Agreement.</a:t>
            </a:r>
          </a:p>
        </p:txBody>
      </p:sp>
    </p:spTree>
    <p:extLst>
      <p:ext uri="{BB962C8B-B14F-4D97-AF65-F5344CB8AC3E}">
        <p14:creationId xmlns:p14="http://schemas.microsoft.com/office/powerpoint/2010/main" val="1479554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436DF-BD08-3007-A1C3-BF430DAB61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8B02D9-3F33-011C-E1ED-041CF72D770C}"/>
              </a:ext>
            </a:extLst>
          </p:cNvPr>
          <p:cNvSpPr txBox="1">
            <a:spLocks/>
          </p:cNvSpPr>
          <p:nvPr/>
        </p:nvSpPr>
        <p:spPr>
          <a:xfrm>
            <a:off x="1482800" y="1197446"/>
            <a:ext cx="9226399" cy="1259894"/>
          </a:xfrm>
          <a:prstGeom prst="rect">
            <a:avLst/>
          </a:prstGeom>
        </p:spPr>
        <p:txBody>
          <a:bodyP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prstClr val="black"/>
                </a:solidFill>
                <a:effectLst/>
                <a:uLnTx/>
                <a:uFillTx/>
                <a:latin typeface="Century Gothic" panose="020B0502020202020204"/>
                <a:ea typeface="+mj-ea"/>
                <a:cs typeface="+mj-cs"/>
              </a:rPr>
              <a:t>QA Program for Child Care and School Sanitation Program</a:t>
            </a:r>
          </a:p>
        </p:txBody>
      </p:sp>
      <p:sp>
        <p:nvSpPr>
          <p:cNvPr id="3" name="Content Placeholder 2">
            <a:extLst>
              <a:ext uri="{FF2B5EF4-FFF2-40B4-BE49-F238E27FC236}">
                <a16:creationId xmlns:a16="http://schemas.microsoft.com/office/drawing/2014/main" id="{B5FC3440-44AF-9C78-102A-620C632D961A}"/>
              </a:ext>
            </a:extLst>
          </p:cNvPr>
          <p:cNvSpPr txBox="1">
            <a:spLocks/>
          </p:cNvSpPr>
          <p:nvPr/>
        </p:nvSpPr>
        <p:spPr>
          <a:xfrm>
            <a:off x="840965" y="2653986"/>
            <a:ext cx="10820400" cy="407659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A CCSS quality assurance (QA) leader authorized and active in the CCSS Program shall be designated by the LHD. </a:t>
            </a:r>
            <a:r>
              <a:rPr kumimoji="0" lang="en-US" sz="2000" b="0" i="1"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(“Active” is defined as an authorized REHS that inspects at least one child care and/or school during the QA period.) </a:t>
            </a:r>
          </a:p>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1"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At least one (1) QA field assessment shall be conducted per QA period on all authorized REHS actively conducting child care and/or school inspections during the year.</a:t>
            </a:r>
            <a:r>
              <a:rPr kumimoji="0" lang="en-US" sz="2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 </a:t>
            </a:r>
          </a:p>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4572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A file review shall be completed for each </a:t>
            </a:r>
            <a:r>
              <a:rPr kumimoji="0" lang="en-US" sz="28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authorized REHS actively conducting child care and/or school inspections during the year.</a:t>
            </a:r>
            <a:r>
              <a:rPr kumimoji="0" lang="en-US" sz="2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 </a:t>
            </a:r>
          </a:p>
          <a:p>
            <a:pPr marL="2286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3878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61C54-ABCA-801C-468A-39077C8D7E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C9FA2B-AAC1-7CE5-18E3-731851CC17E0}"/>
              </a:ext>
            </a:extLst>
          </p:cNvPr>
          <p:cNvSpPr txBox="1">
            <a:spLocks/>
          </p:cNvSpPr>
          <p:nvPr/>
        </p:nvSpPr>
        <p:spPr>
          <a:xfrm>
            <a:off x="1482800" y="1395178"/>
            <a:ext cx="9226399" cy="1259894"/>
          </a:xfrm>
          <a:prstGeom prst="rect">
            <a:avLst/>
          </a:prstGeom>
        </p:spPr>
        <p:txBody>
          <a:bodyPr>
            <a:normAutofit fontScale="85000" lnSpcReduction="1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prstClr val="black"/>
                </a:solidFill>
                <a:effectLst/>
                <a:uLnTx/>
                <a:uFillTx/>
                <a:latin typeface="Century Gothic" panose="020B0502020202020204"/>
                <a:ea typeface="+mj-ea"/>
                <a:cs typeface="+mj-cs"/>
              </a:rPr>
              <a:t>QA Program for the Childhood Lead Poisoning Prevention Program</a:t>
            </a:r>
          </a:p>
        </p:txBody>
      </p:sp>
      <p:sp>
        <p:nvSpPr>
          <p:cNvPr id="3" name="Content Placeholder 2">
            <a:extLst>
              <a:ext uri="{FF2B5EF4-FFF2-40B4-BE49-F238E27FC236}">
                <a16:creationId xmlns:a16="http://schemas.microsoft.com/office/drawing/2014/main" id="{AEE82173-F9FA-54F8-1FEA-ADAFD846A2C2}"/>
              </a:ext>
            </a:extLst>
          </p:cNvPr>
          <p:cNvSpPr txBox="1">
            <a:spLocks/>
          </p:cNvSpPr>
          <p:nvPr/>
        </p:nvSpPr>
        <p:spPr>
          <a:xfrm>
            <a:off x="685800" y="2655072"/>
            <a:ext cx="10820400" cy="409050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914400" marR="27432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A CLPP Program quality assurance (QA) leader familiar with the CLPP program requirements shall be designated by the LHD. </a:t>
            </a:r>
          </a:p>
          <a:p>
            <a:pPr marL="914400" marR="27432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endParaRPr>
          </a:p>
          <a:p>
            <a:pPr marL="914400" marR="27432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At least one (1) QA field assessment shall be conducted for each REHS authorized in the </a:t>
            </a:r>
            <a:r>
              <a:rPr kumimoji="0" lang="en-US" sz="26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CLPP Program and each REHS that is not authorized but conducting field program requirements within the CLPP Program</a:t>
            </a:r>
            <a:r>
              <a:rPr kumimoji="0" lang="en-US" sz="26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 </a:t>
            </a:r>
          </a:p>
          <a:p>
            <a:pPr marL="914400" marR="27432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6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914400" marR="27432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At least one active file shall be randomly selected for file review for every 5 lead investigations completed with a maximum of 5 active files selected each year.  </a:t>
            </a:r>
            <a:r>
              <a:rPr kumimoji="0" lang="en-US" sz="1900" b="0" i="1"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Calibri" panose="020F0502020204030204" pitchFamily="34" charset="0"/>
              </a:rPr>
              <a:t>(The lead investigation does not have to occur during the QA review period but shall be within the current accreditation cycle to be considered active.)</a:t>
            </a:r>
          </a:p>
          <a:p>
            <a:pPr marL="685800" marR="27432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8808135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solidFill>
                  <a:schemeClr val="accent2">
                    <a:lumMod val="75000"/>
                  </a:schemeClr>
                </a:solidFill>
              </a:rPr>
              <a:t>Thank you</a:t>
            </a:r>
            <a:endParaRPr lang="en-US">
              <a:solidFill>
                <a:srgbClr val="15365E"/>
              </a:solidFill>
            </a:endParaRPr>
          </a:p>
        </p:txBody>
      </p:sp>
      <p:sp>
        <p:nvSpPr>
          <p:cNvPr id="3" name="Text Placeholder 2">
            <a:extLst>
              <a:ext uri="{FF2B5EF4-FFF2-40B4-BE49-F238E27FC236}">
                <a16:creationId xmlns:a16="http://schemas.microsoft.com/office/drawing/2014/main" id="{09730B5A-66C6-4E2C-B004-2CB0F7D0B799}"/>
              </a:ext>
            </a:extLst>
          </p:cNvPr>
          <p:cNvSpPr>
            <a:spLocks noGrp="1"/>
          </p:cNvSpPr>
          <p:nvPr>
            <p:ph type="body" sz="quarter" idx="10"/>
          </p:nvPr>
        </p:nvSpPr>
        <p:spPr/>
        <p:txBody>
          <a:bodyPr/>
          <a:lstStyle/>
          <a:p>
            <a:endParaRPr lang="en-US"/>
          </a:p>
        </p:txBody>
      </p:sp>
      <p:pic>
        <p:nvPicPr>
          <p:cNvPr id="7" name="Picture 6" descr="Question mark on green pastel background">
            <a:extLst>
              <a:ext uri="{FF2B5EF4-FFF2-40B4-BE49-F238E27FC236}">
                <a16:creationId xmlns:a16="http://schemas.microsoft.com/office/drawing/2014/main" id="{8C9428D9-7D25-407A-BA10-7D663C5AD63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0"/>
            <a:ext cx="12192000" cy="6953692"/>
          </a:xfrm>
          <a:prstGeom prst="rect">
            <a:avLst/>
          </a:prstGeom>
        </p:spPr>
      </p:pic>
      <p:sp>
        <p:nvSpPr>
          <p:cNvPr id="4" name="TextBox 3">
            <a:extLst>
              <a:ext uri="{FF2B5EF4-FFF2-40B4-BE49-F238E27FC236}">
                <a16:creationId xmlns:a16="http://schemas.microsoft.com/office/drawing/2014/main" id="{DE6EE402-56B9-04AB-96ED-DE9F6DAB318A}"/>
              </a:ext>
            </a:extLst>
          </p:cNvPr>
          <p:cNvSpPr txBox="1"/>
          <p:nvPr/>
        </p:nvSpPr>
        <p:spPr>
          <a:xfrm>
            <a:off x="393405" y="1450916"/>
            <a:ext cx="7155711" cy="3954929"/>
          </a:xfrm>
          <a:prstGeom prst="rect">
            <a:avLst/>
          </a:prstGeom>
          <a:noFill/>
        </p:spPr>
        <p:txBody>
          <a:bodyPr wrap="square" rtlCol="0">
            <a:spAutoFit/>
          </a:bodyPr>
          <a:lstStyle/>
          <a:p>
            <a:r>
              <a:rPr lang="en-US" sz="4400" b="1" dirty="0">
                <a:solidFill>
                  <a:srgbClr val="002060"/>
                </a:solidFill>
                <a:latin typeface="Arial" panose="020B0604020202020204" pitchFamily="34" charset="0"/>
                <a:cs typeface="Arial" panose="020B0604020202020204" pitchFamily="34" charset="0"/>
              </a:rPr>
              <a:t>Questions?</a:t>
            </a:r>
          </a:p>
          <a:p>
            <a:endParaRPr lang="en-US" dirty="0"/>
          </a:p>
          <a:p>
            <a:endParaRPr lang="en-US" sz="21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Jon K. Fowlkes, REHS</a:t>
            </a:r>
          </a:p>
          <a:p>
            <a:r>
              <a:rPr lang="en-US" sz="2800" dirty="0">
                <a:latin typeface="Arial" panose="020B0604020202020204" pitchFamily="34" charset="0"/>
                <a:cs typeface="Arial" panose="020B0604020202020204" pitchFamily="34" charset="0"/>
              </a:rPr>
              <a:t>Deputy Environmental Health Section Chief</a:t>
            </a:r>
          </a:p>
          <a:p>
            <a:r>
              <a:rPr lang="en-US" sz="2800" dirty="0">
                <a:latin typeface="Arial" panose="020B0604020202020204" pitchFamily="34" charset="0"/>
                <a:cs typeface="Arial" panose="020B0604020202020204" pitchFamily="34" charset="0"/>
              </a:rPr>
              <a:t>Division of Public Health</a:t>
            </a:r>
          </a:p>
          <a:p>
            <a:r>
              <a:rPr lang="en-US" sz="2800" dirty="0">
                <a:latin typeface="Arial" panose="020B0604020202020204" pitchFamily="34" charset="0"/>
                <a:cs typeface="Arial" panose="020B0604020202020204" pitchFamily="34" charset="0"/>
              </a:rPr>
              <a:t>919 707-5875  office		</a:t>
            </a:r>
          </a:p>
          <a:p>
            <a:r>
              <a:rPr lang="en-US" sz="2800" dirty="0">
                <a:latin typeface="Arial" panose="020B0604020202020204" pitchFamily="34" charset="0"/>
                <a:cs typeface="Arial" panose="020B0604020202020204" pitchFamily="34" charset="0"/>
              </a:rPr>
              <a:t>919 538-5263  mobile (primary)</a:t>
            </a:r>
          </a:p>
          <a:p>
            <a:r>
              <a:rPr lang="en-US" sz="28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jon.fowlkes@dhhs.nc.gov</a:t>
            </a:r>
            <a:r>
              <a:rPr lang="en-US" sz="2800" dirty="0">
                <a:solidFill>
                  <a:srgbClr val="0070C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456789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53970E-0780-814E-39DC-1D6F635DC3E0}"/>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32BE7E82-552D-9266-2D5D-B76D817DF9E8}"/>
              </a:ext>
            </a:extLst>
          </p:cNvPr>
          <p:cNvSpPr txBox="1">
            <a:spLocks/>
          </p:cNvSpPr>
          <p:nvPr/>
        </p:nvSpPr>
        <p:spPr>
          <a:xfrm>
            <a:off x="3940160" y="624054"/>
            <a:ext cx="4311681" cy="799632"/>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5400" dirty="0">
                <a:latin typeface="Calibri Light" panose="020F0302020204030204" pitchFamily="34" charset="0"/>
                <a:cs typeface="Calibri Light" panose="020F0302020204030204" pitchFamily="34" charset="0"/>
              </a:rPr>
              <a:t>QA Committee </a:t>
            </a:r>
          </a:p>
        </p:txBody>
      </p:sp>
      <p:sp>
        <p:nvSpPr>
          <p:cNvPr id="5" name="TextBox 4">
            <a:extLst>
              <a:ext uri="{FF2B5EF4-FFF2-40B4-BE49-F238E27FC236}">
                <a16:creationId xmlns:a16="http://schemas.microsoft.com/office/drawing/2014/main" id="{3C3FC805-DECC-760B-8D12-36C3A5BFBDA4}"/>
              </a:ext>
            </a:extLst>
          </p:cNvPr>
          <p:cNvSpPr txBox="1"/>
          <p:nvPr/>
        </p:nvSpPr>
        <p:spPr>
          <a:xfrm>
            <a:off x="787078" y="1620456"/>
            <a:ext cx="10486664" cy="3970318"/>
          </a:xfrm>
          <a:prstGeom prst="rect">
            <a:avLst/>
          </a:prstGeom>
          <a:noFill/>
        </p:spPr>
        <p:txBody>
          <a:bodyPr wrap="square" rtlCol="0">
            <a:spAutoFit/>
          </a:bodyPr>
          <a:lstStyle/>
          <a:p>
            <a:r>
              <a:rPr lang="en-US" sz="2800" dirty="0"/>
              <a:t>FY26 Consolidated Agreement:</a:t>
            </a:r>
          </a:p>
          <a:p>
            <a:pPr marL="914400" lvl="1" indent="-457200">
              <a:buFont typeface="Wingdings" panose="05000000000000000000" pitchFamily="2" charset="2"/>
              <a:buChar char="v"/>
            </a:pPr>
            <a:r>
              <a:rPr lang="en-US" sz="2800" dirty="0"/>
              <a:t>By July 1, 2025, LHD will have developed a plan in partnership with the EH Section to develop QA plans for each of the following programs: Onsite Wastewater, Private Drinking Water Wells, Childhood Lead Poisoning Prevention, Tattoos, Public Swimming Pools, and Child Care and School Buildings.</a:t>
            </a:r>
          </a:p>
          <a:p>
            <a:pPr marL="914400" lvl="1" indent="-457200">
              <a:buFont typeface="Wingdings" panose="05000000000000000000" pitchFamily="2" charset="2"/>
              <a:buChar char="v"/>
            </a:pPr>
            <a:r>
              <a:rPr lang="en-US" sz="2800" dirty="0"/>
              <a:t>By January 1, 2026, LHD shall submit these plans to the EH Section for review and approval.</a:t>
            </a:r>
          </a:p>
        </p:txBody>
      </p:sp>
    </p:spTree>
    <p:extLst>
      <p:ext uri="{BB962C8B-B14F-4D97-AF65-F5344CB8AC3E}">
        <p14:creationId xmlns:p14="http://schemas.microsoft.com/office/powerpoint/2010/main" val="99194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CCB4A-E51F-C763-D639-889D2C8D591C}"/>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2FE1769A-B0FA-98AA-7799-7CECD6153743}"/>
              </a:ext>
            </a:extLst>
          </p:cNvPr>
          <p:cNvSpPr txBox="1">
            <a:spLocks/>
          </p:cNvSpPr>
          <p:nvPr/>
        </p:nvSpPr>
        <p:spPr>
          <a:xfrm>
            <a:off x="2834323" y="612479"/>
            <a:ext cx="6523354" cy="799632"/>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5400" dirty="0">
                <a:latin typeface="Calibri Light" panose="020F0302020204030204" pitchFamily="34" charset="0"/>
                <a:cs typeface="Calibri Light" panose="020F0302020204030204" pitchFamily="34" charset="0"/>
              </a:rPr>
              <a:t>QA Committee Formed  </a:t>
            </a:r>
          </a:p>
        </p:txBody>
      </p:sp>
      <p:sp>
        <p:nvSpPr>
          <p:cNvPr id="5" name="TextBox 4">
            <a:extLst>
              <a:ext uri="{FF2B5EF4-FFF2-40B4-BE49-F238E27FC236}">
                <a16:creationId xmlns:a16="http://schemas.microsoft.com/office/drawing/2014/main" id="{DAC88BEB-31B5-D138-655D-597DEF570522}"/>
              </a:ext>
            </a:extLst>
          </p:cNvPr>
          <p:cNvSpPr txBox="1"/>
          <p:nvPr/>
        </p:nvSpPr>
        <p:spPr>
          <a:xfrm>
            <a:off x="675190" y="1504710"/>
            <a:ext cx="7843777" cy="5570756"/>
          </a:xfrm>
          <a:prstGeom prst="rect">
            <a:avLst/>
          </a:prstGeom>
          <a:noFill/>
        </p:spPr>
        <p:txBody>
          <a:bodyPr wrap="square" rtlCol="0">
            <a:spAutoFit/>
          </a:bodyPr>
          <a:lstStyle/>
          <a:p>
            <a:pPr marL="0" lvl="1"/>
            <a:r>
              <a:rPr lang="en-US" sz="2400" dirty="0"/>
              <a:t>NCEHSA &amp; NCALHD involved with choosing members:</a:t>
            </a:r>
          </a:p>
          <a:p>
            <a:pPr marL="0" lvl="1"/>
            <a:endParaRPr lang="en-US" sz="1050" dirty="0"/>
          </a:p>
          <a:p>
            <a:pPr marL="914400" lvl="1" indent="-457200">
              <a:buFont typeface="Wingdings" panose="05000000000000000000" pitchFamily="2" charset="2"/>
              <a:buChar char="v"/>
            </a:pPr>
            <a:r>
              <a:rPr lang="en-US" sz="2000" dirty="0"/>
              <a:t>Jon Fowlkes, DHHS	</a:t>
            </a:r>
          </a:p>
          <a:p>
            <a:pPr marL="914400" lvl="1" indent="-457200">
              <a:buFont typeface="Wingdings" panose="05000000000000000000" pitchFamily="2" charset="2"/>
              <a:buChar char="v"/>
            </a:pPr>
            <a:r>
              <a:rPr lang="en-US" sz="2000" dirty="0"/>
              <a:t>Brady Freeman, NCALHD, Iredell</a:t>
            </a:r>
          </a:p>
          <a:p>
            <a:pPr marL="914400" lvl="1" indent="-457200">
              <a:buFont typeface="Wingdings" panose="05000000000000000000" pitchFamily="2" charset="2"/>
              <a:buChar char="v"/>
            </a:pPr>
            <a:r>
              <a:rPr lang="en-US" sz="2000" dirty="0"/>
              <a:t>Christine </a:t>
            </a:r>
            <a:r>
              <a:rPr lang="en-US" sz="2000" dirty="0" err="1"/>
              <a:t>Rodite</a:t>
            </a:r>
            <a:r>
              <a:rPr lang="en-US" sz="2000" dirty="0"/>
              <a:t>, NCEHSA, Gaston</a:t>
            </a:r>
          </a:p>
          <a:p>
            <a:pPr marL="914400" lvl="1" indent="-457200">
              <a:buFont typeface="Wingdings" panose="05000000000000000000" pitchFamily="2" charset="2"/>
              <a:buChar char="v"/>
            </a:pPr>
            <a:r>
              <a:rPr lang="en-US" sz="2000" dirty="0"/>
              <a:t>Melissa Bennett, NCEHSA, Buncombe</a:t>
            </a:r>
          </a:p>
          <a:p>
            <a:pPr marL="914400" lvl="1" indent="-457200">
              <a:buFont typeface="Wingdings" panose="05000000000000000000" pitchFamily="2" charset="2"/>
              <a:buChar char="v"/>
            </a:pPr>
            <a:r>
              <a:rPr lang="en-US" sz="2000" dirty="0"/>
              <a:t>Lisa Morgan, NCEHSA, Chatham</a:t>
            </a:r>
          </a:p>
          <a:p>
            <a:pPr marL="914400" lvl="1" indent="-457200">
              <a:buFont typeface="Wingdings" panose="05000000000000000000" pitchFamily="2" charset="2"/>
              <a:buChar char="v"/>
            </a:pPr>
            <a:r>
              <a:rPr lang="en-US" sz="2000" dirty="0"/>
              <a:t>Dana Person, NCEHSA, Johnston</a:t>
            </a:r>
          </a:p>
          <a:p>
            <a:pPr marL="914400" lvl="1" indent="-457200">
              <a:buFont typeface="Wingdings" panose="05000000000000000000" pitchFamily="2" charset="2"/>
              <a:buChar char="v"/>
            </a:pPr>
            <a:r>
              <a:rPr lang="en-US" sz="2000" dirty="0"/>
              <a:t>Ashley Blake, NCEHSA, Johnston</a:t>
            </a:r>
          </a:p>
          <a:p>
            <a:pPr marL="914400" lvl="1" indent="-457200">
              <a:buFont typeface="Wingdings" panose="05000000000000000000" pitchFamily="2" charset="2"/>
              <a:buChar char="v"/>
            </a:pPr>
            <a:r>
              <a:rPr lang="en-US" sz="2000" dirty="0"/>
              <a:t>Paula Cox, NCEHSA, Guilford</a:t>
            </a:r>
          </a:p>
          <a:p>
            <a:pPr marL="914400" lvl="1" indent="-457200">
              <a:buFont typeface="Wingdings" panose="05000000000000000000" pitchFamily="2" charset="2"/>
              <a:buChar char="v"/>
            </a:pPr>
            <a:r>
              <a:rPr lang="en-US" sz="2000" dirty="0"/>
              <a:t>Tracy Shinn, NCEHSA, Buncombe</a:t>
            </a:r>
          </a:p>
          <a:p>
            <a:pPr marL="914400" lvl="1" indent="-457200">
              <a:buFont typeface="Wingdings" panose="05000000000000000000" pitchFamily="2" charset="2"/>
              <a:buChar char="v"/>
            </a:pPr>
            <a:r>
              <a:rPr lang="en-US" sz="2000" dirty="0"/>
              <a:t>Andrew Blethen, DHHS</a:t>
            </a:r>
          </a:p>
          <a:p>
            <a:pPr marL="914400" lvl="1" indent="-457200">
              <a:buFont typeface="Wingdings" panose="05000000000000000000" pitchFamily="2" charset="2"/>
              <a:buChar char="v"/>
            </a:pPr>
            <a:r>
              <a:rPr lang="en-US" sz="2000" dirty="0"/>
              <a:t>Tammy Rodriguez, DHHS</a:t>
            </a:r>
          </a:p>
          <a:p>
            <a:pPr marL="914400" lvl="1" indent="-457200">
              <a:buFont typeface="Wingdings" panose="05000000000000000000" pitchFamily="2" charset="2"/>
              <a:buChar char="v"/>
            </a:pPr>
            <a:r>
              <a:rPr lang="en-US" sz="2000" dirty="0"/>
              <a:t>Kimly Blount, DHHS	</a:t>
            </a:r>
          </a:p>
          <a:p>
            <a:pPr marL="914400" lvl="1" indent="-457200">
              <a:buFont typeface="Wingdings" panose="05000000000000000000" pitchFamily="2" charset="2"/>
              <a:buChar char="v"/>
            </a:pPr>
            <a:r>
              <a:rPr lang="en-US" sz="2000" dirty="0"/>
              <a:t>Chad Gambill, DHHS	</a:t>
            </a:r>
          </a:p>
          <a:p>
            <a:pPr marL="914400" lvl="1" indent="-457200">
              <a:buFont typeface="Wingdings" panose="05000000000000000000" pitchFamily="2" charset="2"/>
              <a:buChar char="v"/>
            </a:pPr>
            <a:r>
              <a:rPr lang="en-US" sz="2000" dirty="0"/>
              <a:t>Robert Pearsall, DHHS</a:t>
            </a:r>
          </a:p>
          <a:p>
            <a:pPr marL="914400" lvl="1" indent="-457200">
              <a:buFont typeface="Wingdings" panose="05000000000000000000" pitchFamily="2" charset="2"/>
              <a:buChar char="v"/>
            </a:pPr>
            <a:endParaRPr lang="en-US" sz="2800" dirty="0"/>
          </a:p>
        </p:txBody>
      </p:sp>
      <p:pic>
        <p:nvPicPr>
          <p:cNvPr id="4098" name="Picture 2" descr="So It Begins GIFs | Tenor">
            <a:extLst>
              <a:ext uri="{FF2B5EF4-FFF2-40B4-BE49-F238E27FC236}">
                <a16:creationId xmlns:a16="http://schemas.microsoft.com/office/drawing/2014/main" id="{EAED4265-6D94-9583-8384-841A01672C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719" y="2340441"/>
            <a:ext cx="4572000" cy="31172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604427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E6F47-24BE-8D2B-A3D4-0182270EF3E9}"/>
            </a:ext>
          </a:extLst>
        </p:cNvPr>
        <p:cNvGrpSpPr/>
        <p:nvPr/>
      </p:nvGrpSpPr>
      <p:grpSpPr>
        <a:xfrm>
          <a:off x="0" y="0"/>
          <a:ext cx="0" cy="0"/>
          <a:chOff x="0" y="0"/>
          <a:chExt cx="0" cy="0"/>
        </a:xfrm>
      </p:grpSpPr>
      <p:sp>
        <p:nvSpPr>
          <p:cNvPr id="3" name="Title 4">
            <a:extLst>
              <a:ext uri="{FF2B5EF4-FFF2-40B4-BE49-F238E27FC236}">
                <a16:creationId xmlns:a16="http://schemas.microsoft.com/office/drawing/2014/main" id="{7D844EE1-47F9-DCBE-40B6-E34C15022EC3}"/>
              </a:ext>
            </a:extLst>
          </p:cNvPr>
          <p:cNvSpPr txBox="1">
            <a:spLocks/>
          </p:cNvSpPr>
          <p:nvPr/>
        </p:nvSpPr>
        <p:spPr>
          <a:xfrm>
            <a:off x="3940160" y="624054"/>
            <a:ext cx="4311681" cy="799632"/>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5400" dirty="0">
                <a:latin typeface="Calibri Light" panose="020F0302020204030204" pitchFamily="34" charset="0"/>
                <a:cs typeface="Calibri Light" panose="020F0302020204030204" pitchFamily="34" charset="0"/>
              </a:rPr>
              <a:t>QA Committee </a:t>
            </a:r>
          </a:p>
        </p:txBody>
      </p:sp>
      <p:sp>
        <p:nvSpPr>
          <p:cNvPr id="5" name="TextBox 4">
            <a:extLst>
              <a:ext uri="{FF2B5EF4-FFF2-40B4-BE49-F238E27FC236}">
                <a16:creationId xmlns:a16="http://schemas.microsoft.com/office/drawing/2014/main" id="{3BB74D4D-4915-1895-9709-F113DCEF05E9}"/>
              </a:ext>
            </a:extLst>
          </p:cNvPr>
          <p:cNvSpPr txBox="1"/>
          <p:nvPr/>
        </p:nvSpPr>
        <p:spPr>
          <a:xfrm>
            <a:off x="3940160" y="1876250"/>
            <a:ext cx="7333582" cy="3539430"/>
          </a:xfrm>
          <a:prstGeom prst="rect">
            <a:avLst/>
          </a:prstGeom>
          <a:noFill/>
        </p:spPr>
        <p:txBody>
          <a:bodyPr wrap="square" rtlCol="0">
            <a:spAutoFit/>
          </a:bodyPr>
          <a:lstStyle/>
          <a:p>
            <a:r>
              <a:rPr lang="en-US" sz="2800" dirty="0"/>
              <a:t>Tasks:</a:t>
            </a:r>
          </a:p>
          <a:p>
            <a:pPr marL="914400" lvl="1" indent="-457200">
              <a:buFont typeface="Wingdings" panose="05000000000000000000" pitchFamily="2" charset="2"/>
              <a:buChar char="v"/>
            </a:pPr>
            <a:r>
              <a:rPr lang="en-US" sz="2800" dirty="0"/>
              <a:t>Form subcommittees for each EH area</a:t>
            </a:r>
          </a:p>
          <a:p>
            <a:pPr marL="914400" lvl="1" indent="-457200">
              <a:buFont typeface="Wingdings" panose="05000000000000000000" pitchFamily="2" charset="2"/>
              <a:buChar char="v"/>
            </a:pPr>
            <a:r>
              <a:rPr lang="en-US" sz="2800" dirty="0"/>
              <a:t>Create timeline</a:t>
            </a:r>
          </a:p>
          <a:p>
            <a:pPr marL="914400" lvl="1" indent="-457200">
              <a:buFont typeface="Wingdings" panose="05000000000000000000" pitchFamily="2" charset="2"/>
              <a:buChar char="v"/>
            </a:pPr>
            <a:r>
              <a:rPr lang="en-US" sz="2800" dirty="0"/>
              <a:t>Keep subcommittees on timeline</a:t>
            </a:r>
          </a:p>
          <a:p>
            <a:pPr marL="914400" lvl="1" indent="-457200">
              <a:buFont typeface="Wingdings" panose="05000000000000000000" pitchFamily="2" charset="2"/>
              <a:buChar char="v"/>
            </a:pPr>
            <a:r>
              <a:rPr lang="en-US" sz="2800" dirty="0"/>
              <a:t>Review QA plans</a:t>
            </a:r>
          </a:p>
          <a:p>
            <a:pPr marL="914400" lvl="1" indent="-457200">
              <a:buFont typeface="Wingdings" panose="05000000000000000000" pitchFamily="2" charset="2"/>
              <a:buChar char="v"/>
            </a:pPr>
            <a:r>
              <a:rPr lang="en-US" sz="2800" dirty="0"/>
              <a:t>Ensure consistency</a:t>
            </a:r>
          </a:p>
          <a:p>
            <a:pPr marL="914400" lvl="1" indent="-457200">
              <a:buFont typeface="Wingdings" panose="05000000000000000000" pitchFamily="2" charset="2"/>
              <a:buChar char="v"/>
            </a:pPr>
            <a:r>
              <a:rPr lang="en-US" sz="2800" dirty="0"/>
              <a:t>Continuous review of plans and needed changes</a:t>
            </a:r>
          </a:p>
        </p:txBody>
      </p:sp>
      <p:sp>
        <p:nvSpPr>
          <p:cNvPr id="2" name="AutoShape 2" descr="Prioritize Your To-Do's With Task List | ShowingTime">
            <a:extLst>
              <a:ext uri="{FF2B5EF4-FFF2-40B4-BE49-F238E27FC236}">
                <a16:creationId xmlns:a16="http://schemas.microsoft.com/office/drawing/2014/main" id="{9937FD2C-55ED-E8EF-8313-02100044D2D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Prioritize Your To-Do's With Task List | ShowingTime">
            <a:extLst>
              <a:ext uri="{FF2B5EF4-FFF2-40B4-BE49-F238E27FC236}">
                <a16:creationId xmlns:a16="http://schemas.microsoft.com/office/drawing/2014/main" id="{D999F31D-11AA-62FD-A848-7A797EE5283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F08E8561-EF99-DD14-FAB7-800D9DF41B6A}"/>
              </a:ext>
            </a:extLst>
          </p:cNvPr>
          <p:cNvPicPr>
            <a:picLocks noChangeAspect="1"/>
          </p:cNvPicPr>
          <p:nvPr/>
        </p:nvPicPr>
        <p:blipFill>
          <a:blip r:embed="rId2"/>
          <a:stretch>
            <a:fillRect/>
          </a:stretch>
        </p:blipFill>
        <p:spPr>
          <a:xfrm>
            <a:off x="282560" y="1876250"/>
            <a:ext cx="3657600" cy="3105500"/>
          </a:xfrm>
          <a:prstGeom prst="rect">
            <a:avLst/>
          </a:prstGeom>
        </p:spPr>
      </p:pic>
    </p:spTree>
    <p:extLst>
      <p:ext uri="{BB962C8B-B14F-4D97-AF65-F5344CB8AC3E}">
        <p14:creationId xmlns:p14="http://schemas.microsoft.com/office/powerpoint/2010/main" val="28239453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2FCCB-C668-E375-745A-4092D4DA792D}"/>
              </a:ext>
            </a:extLst>
          </p:cNvPr>
          <p:cNvSpPr>
            <a:spLocks noGrp="1"/>
          </p:cNvSpPr>
          <p:nvPr>
            <p:ph type="title"/>
          </p:nvPr>
        </p:nvSpPr>
        <p:spPr>
          <a:xfrm>
            <a:off x="618744" y="209677"/>
            <a:ext cx="9064752" cy="1097915"/>
          </a:xfrm>
        </p:spPr>
        <p:txBody>
          <a:bodyPr/>
          <a:lstStyle/>
          <a:p>
            <a:r>
              <a:rPr lang="en-US" dirty="0"/>
              <a:t>QA timeline</a:t>
            </a:r>
          </a:p>
        </p:txBody>
      </p:sp>
      <p:sp>
        <p:nvSpPr>
          <p:cNvPr id="3" name="Text Placeholder 2">
            <a:extLst>
              <a:ext uri="{FF2B5EF4-FFF2-40B4-BE49-F238E27FC236}">
                <a16:creationId xmlns:a16="http://schemas.microsoft.com/office/drawing/2014/main" id="{A1215DBE-C581-DF12-8B02-1BB4FA99B94C}"/>
              </a:ext>
            </a:extLst>
          </p:cNvPr>
          <p:cNvSpPr>
            <a:spLocks noGrp="1"/>
          </p:cNvSpPr>
          <p:nvPr>
            <p:ph type="body" sz="quarter" idx="13"/>
          </p:nvPr>
        </p:nvSpPr>
        <p:spPr>
          <a:xfrm>
            <a:off x="618745" y="1344676"/>
            <a:ext cx="9064752" cy="511175"/>
          </a:xfrm>
        </p:spPr>
        <p:txBody>
          <a:bodyPr/>
          <a:lstStyle/>
          <a:p>
            <a:r>
              <a:rPr lang="en-US" dirty="0"/>
              <a:t>At-a-glance</a:t>
            </a:r>
          </a:p>
        </p:txBody>
      </p:sp>
      <p:sp>
        <p:nvSpPr>
          <p:cNvPr id="5" name="Text Placeholder 4">
            <a:extLst>
              <a:ext uri="{FF2B5EF4-FFF2-40B4-BE49-F238E27FC236}">
                <a16:creationId xmlns:a16="http://schemas.microsoft.com/office/drawing/2014/main" id="{8AF51EFE-C206-4E9F-1ECA-69B8E804771B}"/>
              </a:ext>
            </a:extLst>
          </p:cNvPr>
          <p:cNvSpPr>
            <a:spLocks noGrp="1"/>
          </p:cNvSpPr>
          <p:nvPr>
            <p:ph type="body" sz="quarter" idx="15"/>
          </p:nvPr>
        </p:nvSpPr>
        <p:spPr>
          <a:xfrm>
            <a:off x="709692" y="2467836"/>
            <a:ext cx="1996440" cy="381190"/>
          </a:xfrm>
        </p:spPr>
        <p:txBody>
          <a:bodyPr/>
          <a:lstStyle/>
          <a:p>
            <a:r>
              <a:rPr lang="en-US" dirty="0"/>
              <a:t>CREATION</a:t>
            </a:r>
          </a:p>
        </p:txBody>
      </p:sp>
      <p:sp>
        <p:nvSpPr>
          <p:cNvPr id="10" name="Text Placeholder 9">
            <a:extLst>
              <a:ext uri="{FF2B5EF4-FFF2-40B4-BE49-F238E27FC236}">
                <a16:creationId xmlns:a16="http://schemas.microsoft.com/office/drawing/2014/main" id="{704798AF-C115-FD01-660C-FACB9324AE67}"/>
              </a:ext>
            </a:extLst>
          </p:cNvPr>
          <p:cNvSpPr>
            <a:spLocks noGrp="1"/>
          </p:cNvSpPr>
          <p:nvPr>
            <p:ph type="body" sz="quarter" idx="20"/>
          </p:nvPr>
        </p:nvSpPr>
        <p:spPr>
          <a:xfrm>
            <a:off x="673608" y="3391012"/>
            <a:ext cx="1996440" cy="778652"/>
          </a:xfrm>
        </p:spPr>
        <p:txBody>
          <a:bodyPr/>
          <a:lstStyle/>
          <a:p>
            <a:r>
              <a:rPr lang="en-US" dirty="0"/>
              <a:t>Develop basic framework of QA policies and templates.</a:t>
            </a:r>
          </a:p>
        </p:txBody>
      </p:sp>
      <p:sp>
        <p:nvSpPr>
          <p:cNvPr id="15" name="Text Placeholder 14">
            <a:extLst>
              <a:ext uri="{FF2B5EF4-FFF2-40B4-BE49-F238E27FC236}">
                <a16:creationId xmlns:a16="http://schemas.microsoft.com/office/drawing/2014/main" id="{CEF0FB64-55E0-EC94-60C2-AF7B00F7949A}"/>
              </a:ext>
            </a:extLst>
          </p:cNvPr>
          <p:cNvSpPr>
            <a:spLocks noGrp="1"/>
          </p:cNvSpPr>
          <p:nvPr>
            <p:ph type="body" sz="quarter" idx="25"/>
          </p:nvPr>
        </p:nvSpPr>
        <p:spPr>
          <a:xfrm>
            <a:off x="670560" y="4505738"/>
            <a:ext cx="893064" cy="335470"/>
          </a:xfrm>
        </p:spPr>
        <p:txBody>
          <a:bodyPr/>
          <a:lstStyle/>
          <a:p>
            <a:pPr algn="ctr"/>
            <a:r>
              <a:rPr lang="en-US" dirty="0"/>
              <a:t>Apr 1</a:t>
            </a:r>
          </a:p>
        </p:txBody>
      </p:sp>
      <p:sp>
        <p:nvSpPr>
          <p:cNvPr id="6" name="Text Placeholder 5">
            <a:extLst>
              <a:ext uri="{FF2B5EF4-FFF2-40B4-BE49-F238E27FC236}">
                <a16:creationId xmlns:a16="http://schemas.microsoft.com/office/drawing/2014/main" id="{D392FED6-AAD8-5F8E-79B4-DF24A782374A}"/>
              </a:ext>
            </a:extLst>
          </p:cNvPr>
          <p:cNvSpPr>
            <a:spLocks noGrp="1"/>
          </p:cNvSpPr>
          <p:nvPr>
            <p:ph type="body" sz="quarter" idx="16"/>
          </p:nvPr>
        </p:nvSpPr>
        <p:spPr>
          <a:xfrm>
            <a:off x="2846877" y="2466953"/>
            <a:ext cx="1996440" cy="381190"/>
          </a:xfrm>
        </p:spPr>
        <p:txBody>
          <a:bodyPr>
            <a:noAutofit/>
          </a:bodyPr>
          <a:lstStyle/>
          <a:p>
            <a:pPr algn="ctr"/>
            <a:r>
              <a:rPr lang="en-US" dirty="0"/>
              <a:t>SOFT ROLL OUT</a:t>
            </a:r>
          </a:p>
        </p:txBody>
      </p:sp>
      <p:sp>
        <p:nvSpPr>
          <p:cNvPr id="11" name="Text Placeholder 10">
            <a:extLst>
              <a:ext uri="{FF2B5EF4-FFF2-40B4-BE49-F238E27FC236}">
                <a16:creationId xmlns:a16="http://schemas.microsoft.com/office/drawing/2014/main" id="{743309AC-45B9-55D7-27D2-36A3565F37F2}"/>
              </a:ext>
            </a:extLst>
          </p:cNvPr>
          <p:cNvSpPr>
            <a:spLocks noGrp="1"/>
          </p:cNvSpPr>
          <p:nvPr>
            <p:ph type="body" sz="quarter" idx="21"/>
          </p:nvPr>
        </p:nvSpPr>
        <p:spPr>
          <a:xfrm>
            <a:off x="2862072" y="3391012"/>
            <a:ext cx="1996440" cy="778652"/>
          </a:xfrm>
        </p:spPr>
        <p:txBody>
          <a:bodyPr/>
          <a:lstStyle/>
          <a:p>
            <a:r>
              <a:rPr lang="en-US" dirty="0"/>
              <a:t>Present  QA policies and templates to NCEHSA and NCALHD.</a:t>
            </a:r>
          </a:p>
        </p:txBody>
      </p:sp>
      <p:sp>
        <p:nvSpPr>
          <p:cNvPr id="17" name="Text Placeholder 16">
            <a:extLst>
              <a:ext uri="{FF2B5EF4-FFF2-40B4-BE49-F238E27FC236}">
                <a16:creationId xmlns:a16="http://schemas.microsoft.com/office/drawing/2014/main" id="{06CF7B6D-90A6-8A59-BCF3-987FD30E7D32}"/>
              </a:ext>
            </a:extLst>
          </p:cNvPr>
          <p:cNvSpPr>
            <a:spLocks noGrp="1"/>
          </p:cNvSpPr>
          <p:nvPr>
            <p:ph type="body" sz="quarter" idx="27"/>
          </p:nvPr>
        </p:nvSpPr>
        <p:spPr>
          <a:xfrm>
            <a:off x="2862072" y="4505738"/>
            <a:ext cx="893064" cy="335470"/>
          </a:xfrm>
        </p:spPr>
        <p:txBody>
          <a:bodyPr/>
          <a:lstStyle/>
          <a:p>
            <a:pPr algn="ctr"/>
            <a:r>
              <a:rPr lang="en-US" dirty="0"/>
              <a:t>May 1</a:t>
            </a:r>
          </a:p>
        </p:txBody>
      </p:sp>
      <p:sp>
        <p:nvSpPr>
          <p:cNvPr id="7" name="Text Placeholder 6">
            <a:extLst>
              <a:ext uri="{FF2B5EF4-FFF2-40B4-BE49-F238E27FC236}">
                <a16:creationId xmlns:a16="http://schemas.microsoft.com/office/drawing/2014/main" id="{8C718A59-7FF0-150D-65DA-7E2BCFAC70CD}"/>
              </a:ext>
            </a:extLst>
          </p:cNvPr>
          <p:cNvSpPr>
            <a:spLocks noGrp="1"/>
          </p:cNvSpPr>
          <p:nvPr>
            <p:ph type="body" sz="quarter" idx="17"/>
          </p:nvPr>
        </p:nvSpPr>
        <p:spPr>
          <a:xfrm>
            <a:off x="5063554" y="2466953"/>
            <a:ext cx="1996440" cy="381190"/>
          </a:xfrm>
        </p:spPr>
        <p:txBody>
          <a:bodyPr/>
          <a:lstStyle/>
          <a:p>
            <a:r>
              <a:rPr lang="en-US" dirty="0"/>
              <a:t>Final edits</a:t>
            </a:r>
          </a:p>
        </p:txBody>
      </p:sp>
      <p:sp>
        <p:nvSpPr>
          <p:cNvPr id="12" name="Text Placeholder 11">
            <a:extLst>
              <a:ext uri="{FF2B5EF4-FFF2-40B4-BE49-F238E27FC236}">
                <a16:creationId xmlns:a16="http://schemas.microsoft.com/office/drawing/2014/main" id="{8AD98222-E384-9A18-1F02-89CAC7CC3BB8}"/>
              </a:ext>
            </a:extLst>
          </p:cNvPr>
          <p:cNvSpPr>
            <a:spLocks noGrp="1"/>
          </p:cNvSpPr>
          <p:nvPr>
            <p:ph type="body" sz="quarter" idx="22"/>
          </p:nvPr>
        </p:nvSpPr>
        <p:spPr>
          <a:xfrm>
            <a:off x="5050536" y="3391012"/>
            <a:ext cx="1996440" cy="778652"/>
          </a:xfrm>
        </p:spPr>
        <p:txBody>
          <a:bodyPr/>
          <a:lstStyle/>
          <a:p>
            <a:r>
              <a:rPr lang="en-US" dirty="0"/>
              <a:t>Make final edits to QA policies and templates based off feedback from NCEHSA and NCALHD.</a:t>
            </a:r>
          </a:p>
        </p:txBody>
      </p:sp>
      <p:sp>
        <p:nvSpPr>
          <p:cNvPr id="19" name="Text Placeholder 18">
            <a:extLst>
              <a:ext uri="{FF2B5EF4-FFF2-40B4-BE49-F238E27FC236}">
                <a16:creationId xmlns:a16="http://schemas.microsoft.com/office/drawing/2014/main" id="{241E28D7-854E-501F-42D9-C642C74C2B72}"/>
              </a:ext>
            </a:extLst>
          </p:cNvPr>
          <p:cNvSpPr>
            <a:spLocks noGrp="1"/>
          </p:cNvSpPr>
          <p:nvPr>
            <p:ph type="body" sz="quarter" idx="29"/>
          </p:nvPr>
        </p:nvSpPr>
        <p:spPr>
          <a:xfrm>
            <a:off x="5065776" y="4505738"/>
            <a:ext cx="893064" cy="335470"/>
          </a:xfrm>
        </p:spPr>
        <p:txBody>
          <a:bodyPr/>
          <a:lstStyle/>
          <a:p>
            <a:pPr algn="ctr"/>
            <a:r>
              <a:rPr lang="en-US" dirty="0"/>
              <a:t>May 31</a:t>
            </a:r>
          </a:p>
        </p:txBody>
      </p:sp>
      <p:sp>
        <p:nvSpPr>
          <p:cNvPr id="8" name="Text Placeholder 7">
            <a:extLst>
              <a:ext uri="{FF2B5EF4-FFF2-40B4-BE49-F238E27FC236}">
                <a16:creationId xmlns:a16="http://schemas.microsoft.com/office/drawing/2014/main" id="{1A668396-55B1-62F2-1540-284A767D707A}"/>
              </a:ext>
            </a:extLst>
          </p:cNvPr>
          <p:cNvSpPr>
            <a:spLocks noGrp="1"/>
          </p:cNvSpPr>
          <p:nvPr>
            <p:ph type="body" sz="quarter" idx="18"/>
          </p:nvPr>
        </p:nvSpPr>
        <p:spPr>
          <a:xfrm>
            <a:off x="7239000" y="2466953"/>
            <a:ext cx="1996440" cy="381190"/>
          </a:xfrm>
        </p:spPr>
        <p:txBody>
          <a:bodyPr/>
          <a:lstStyle/>
          <a:p>
            <a:pPr algn="ctr"/>
            <a:r>
              <a:rPr lang="en-US" dirty="0"/>
              <a:t>Hard roll out</a:t>
            </a:r>
          </a:p>
        </p:txBody>
      </p:sp>
      <p:sp>
        <p:nvSpPr>
          <p:cNvPr id="13" name="Text Placeholder 12">
            <a:extLst>
              <a:ext uri="{FF2B5EF4-FFF2-40B4-BE49-F238E27FC236}">
                <a16:creationId xmlns:a16="http://schemas.microsoft.com/office/drawing/2014/main" id="{7A796CA2-AD43-6CE8-757E-437D60714D2F}"/>
              </a:ext>
            </a:extLst>
          </p:cNvPr>
          <p:cNvSpPr>
            <a:spLocks noGrp="1"/>
          </p:cNvSpPr>
          <p:nvPr>
            <p:ph type="body" sz="quarter" idx="23"/>
          </p:nvPr>
        </p:nvSpPr>
        <p:spPr>
          <a:xfrm>
            <a:off x="7239000" y="3391012"/>
            <a:ext cx="1996440" cy="778652"/>
          </a:xfrm>
        </p:spPr>
        <p:txBody>
          <a:bodyPr/>
          <a:lstStyle/>
          <a:p>
            <a:r>
              <a:rPr lang="en-US" dirty="0"/>
              <a:t>Release QA policies and templates to LHDs. Provide any training as necessary prior to July 1.</a:t>
            </a:r>
          </a:p>
        </p:txBody>
      </p:sp>
      <p:sp>
        <p:nvSpPr>
          <p:cNvPr id="21" name="Text Placeholder 20">
            <a:extLst>
              <a:ext uri="{FF2B5EF4-FFF2-40B4-BE49-F238E27FC236}">
                <a16:creationId xmlns:a16="http://schemas.microsoft.com/office/drawing/2014/main" id="{C82DF9C1-AC48-88A4-1DE4-5C291D78D087}"/>
              </a:ext>
            </a:extLst>
          </p:cNvPr>
          <p:cNvSpPr>
            <a:spLocks noGrp="1"/>
          </p:cNvSpPr>
          <p:nvPr>
            <p:ph type="body" sz="quarter" idx="31"/>
          </p:nvPr>
        </p:nvSpPr>
        <p:spPr>
          <a:xfrm>
            <a:off x="7257288" y="4505738"/>
            <a:ext cx="893064" cy="335470"/>
          </a:xfrm>
        </p:spPr>
        <p:txBody>
          <a:bodyPr/>
          <a:lstStyle/>
          <a:p>
            <a:pPr algn="ctr"/>
            <a:r>
              <a:rPr lang="en-US" dirty="0"/>
              <a:t>June 2</a:t>
            </a:r>
          </a:p>
        </p:txBody>
      </p:sp>
      <p:sp>
        <p:nvSpPr>
          <p:cNvPr id="9" name="Text Placeholder 8">
            <a:extLst>
              <a:ext uri="{FF2B5EF4-FFF2-40B4-BE49-F238E27FC236}">
                <a16:creationId xmlns:a16="http://schemas.microsoft.com/office/drawing/2014/main" id="{0443785B-1A6D-E1D6-6E52-FE4E67D01D2F}"/>
              </a:ext>
            </a:extLst>
          </p:cNvPr>
          <p:cNvSpPr>
            <a:spLocks noGrp="1"/>
          </p:cNvSpPr>
          <p:nvPr>
            <p:ph type="body" sz="quarter" idx="19"/>
          </p:nvPr>
        </p:nvSpPr>
        <p:spPr>
          <a:xfrm>
            <a:off x="9414446" y="2466953"/>
            <a:ext cx="1996440" cy="381190"/>
          </a:xfrm>
        </p:spPr>
        <p:txBody>
          <a:bodyPr/>
          <a:lstStyle/>
          <a:p>
            <a:pPr algn="ctr"/>
            <a:r>
              <a:rPr lang="en-US" dirty="0"/>
              <a:t>FINAL REVIEW</a:t>
            </a:r>
          </a:p>
        </p:txBody>
      </p:sp>
      <p:sp>
        <p:nvSpPr>
          <p:cNvPr id="14" name="Text Placeholder 13">
            <a:extLst>
              <a:ext uri="{FF2B5EF4-FFF2-40B4-BE49-F238E27FC236}">
                <a16:creationId xmlns:a16="http://schemas.microsoft.com/office/drawing/2014/main" id="{74478444-AE6E-47B8-62DC-D7A1402293D6}"/>
              </a:ext>
            </a:extLst>
          </p:cNvPr>
          <p:cNvSpPr>
            <a:spLocks noGrp="1"/>
          </p:cNvSpPr>
          <p:nvPr>
            <p:ph type="body" sz="quarter" idx="24"/>
          </p:nvPr>
        </p:nvSpPr>
        <p:spPr>
          <a:xfrm>
            <a:off x="9427464" y="3391012"/>
            <a:ext cx="1996440" cy="778652"/>
          </a:xfrm>
        </p:spPr>
        <p:txBody>
          <a:bodyPr/>
          <a:lstStyle/>
          <a:p>
            <a:r>
              <a:rPr lang="en-US" dirty="0"/>
              <a:t>Section review and approval of all LHD QA plans </a:t>
            </a:r>
          </a:p>
        </p:txBody>
      </p:sp>
      <p:sp>
        <p:nvSpPr>
          <p:cNvPr id="23" name="Text Placeholder 22">
            <a:extLst>
              <a:ext uri="{FF2B5EF4-FFF2-40B4-BE49-F238E27FC236}">
                <a16:creationId xmlns:a16="http://schemas.microsoft.com/office/drawing/2014/main" id="{8B7EEEE4-EFCB-5235-DF74-74FE37B59EB4}"/>
              </a:ext>
            </a:extLst>
          </p:cNvPr>
          <p:cNvSpPr>
            <a:spLocks noGrp="1"/>
          </p:cNvSpPr>
          <p:nvPr>
            <p:ph type="body" sz="quarter" idx="33"/>
          </p:nvPr>
        </p:nvSpPr>
        <p:spPr>
          <a:xfrm>
            <a:off x="9448800" y="4505738"/>
            <a:ext cx="893064" cy="335470"/>
          </a:xfrm>
        </p:spPr>
        <p:txBody>
          <a:bodyPr/>
          <a:lstStyle/>
          <a:p>
            <a:pPr algn="ctr"/>
            <a:r>
              <a:rPr lang="en-US" dirty="0"/>
              <a:t>JAN 1 2026</a:t>
            </a:r>
          </a:p>
        </p:txBody>
      </p:sp>
      <p:sp>
        <p:nvSpPr>
          <p:cNvPr id="31" name="Footer Placeholder 30">
            <a:extLst>
              <a:ext uri="{FF2B5EF4-FFF2-40B4-BE49-F238E27FC236}">
                <a16:creationId xmlns:a16="http://schemas.microsoft.com/office/drawing/2014/main" id="{79483BE1-6DA7-D003-E2C0-D63969BCA6F7}"/>
              </a:ext>
            </a:extLst>
          </p:cNvPr>
          <p:cNvSpPr>
            <a:spLocks noGrp="1"/>
          </p:cNvSpPr>
          <p:nvPr>
            <p:ph type="ftr" sz="quarter" idx="11"/>
          </p:nvPr>
        </p:nvSpPr>
        <p:spPr>
          <a:xfrm>
            <a:off x="670560" y="6072886"/>
            <a:ext cx="41148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0" normalizeH="0" baseline="0" noProof="0" dirty="0">
                <a:ln>
                  <a:noFill/>
                </a:ln>
                <a:solidFill>
                  <a:srgbClr val="FFFFFF"/>
                </a:solidFill>
                <a:effectLst/>
                <a:uLnTx/>
                <a:uFillTx/>
                <a:latin typeface="Avenir Next LT Pro "/>
                <a:ea typeface="+mn-ea"/>
                <a:cs typeface="+mn-cs"/>
              </a:rPr>
              <a:t>QA PROJECT TIMELINE</a:t>
            </a:r>
          </a:p>
        </p:txBody>
      </p:sp>
      <p:cxnSp>
        <p:nvCxnSpPr>
          <p:cNvPr id="30" name="Straight Connector 29">
            <a:extLst>
              <a:ext uri="{FF2B5EF4-FFF2-40B4-BE49-F238E27FC236}">
                <a16:creationId xmlns:a16="http://schemas.microsoft.com/office/drawing/2014/main" id="{26819713-90D5-D6DB-A09C-7E98B2CAD7E5}"/>
              </a:ext>
              <a:ext uri="{C183D7F6-B498-43B3-948B-1728B52AA6E4}">
                <adec:decorative xmlns:adec="http://schemas.microsoft.com/office/drawing/2017/decorative" val="1"/>
              </a:ext>
            </a:extLst>
          </p:cNvPr>
          <p:cNvCxnSpPr>
            <a:cxnSpLocks/>
          </p:cNvCxnSpPr>
          <p:nvPr/>
        </p:nvCxnSpPr>
        <p:spPr>
          <a:xfrm>
            <a:off x="2199568" y="1475740"/>
            <a:ext cx="3291058" cy="0"/>
          </a:xfrm>
          <a:prstGeom prst="line">
            <a:avLst/>
          </a:prstGeom>
          <a:ln w="28575">
            <a:gradFill>
              <a:gsLst>
                <a:gs pos="0">
                  <a:schemeClr val="accent1">
                    <a:lumMod val="60000"/>
                    <a:lumOff val="40000"/>
                  </a:schemeClr>
                </a:gs>
                <a:gs pos="100000">
                  <a:schemeClr val="accent2">
                    <a:lumMod val="60000"/>
                    <a:lumOff val="40000"/>
                  </a:schemeClr>
                </a:gs>
              </a:gsLst>
              <a:lin ang="2160000" scaled="0"/>
            </a:gradFill>
          </a:ln>
        </p:spPr>
        <p:style>
          <a:lnRef idx="1">
            <a:schemeClr val="accent1"/>
          </a:lnRef>
          <a:fillRef idx="0">
            <a:schemeClr val="accent1"/>
          </a:fillRef>
          <a:effectRef idx="0">
            <a:schemeClr val="accent1"/>
          </a:effectRef>
          <a:fontRef idx="minor">
            <a:schemeClr val="tx1"/>
          </a:fontRef>
        </p:style>
      </p:cxnSp>
      <p:pic>
        <p:nvPicPr>
          <p:cNvPr id="451" name="Graphic 450" descr="Building Brick Wall outline">
            <a:extLst>
              <a:ext uri="{FF2B5EF4-FFF2-40B4-BE49-F238E27FC236}">
                <a16:creationId xmlns:a16="http://schemas.microsoft.com/office/drawing/2014/main" id="{523725BE-5332-A67B-FA2C-A6EAC75293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34312" y="4467733"/>
            <a:ext cx="548640" cy="548640"/>
          </a:xfrm>
          <a:prstGeom prst="rect">
            <a:avLst/>
          </a:prstGeom>
        </p:spPr>
      </p:pic>
      <p:pic>
        <p:nvPicPr>
          <p:cNvPr id="461" name="Graphic 460" descr="Pencil outline">
            <a:extLst>
              <a:ext uri="{FF2B5EF4-FFF2-40B4-BE49-F238E27FC236}">
                <a16:creationId xmlns:a16="http://schemas.microsoft.com/office/drawing/2014/main" id="{0CC8ECB5-289E-7BCE-EEC0-CAD145627E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54500" y="4469728"/>
            <a:ext cx="548640" cy="548640"/>
          </a:xfrm>
          <a:prstGeom prst="rect">
            <a:avLst/>
          </a:prstGeom>
        </p:spPr>
      </p:pic>
      <p:pic>
        <p:nvPicPr>
          <p:cNvPr id="466" name="Graphic 465" descr="Marketing outline">
            <a:extLst>
              <a:ext uri="{FF2B5EF4-FFF2-40B4-BE49-F238E27FC236}">
                <a16:creationId xmlns:a16="http://schemas.microsoft.com/office/drawing/2014/main" id="{FAEA4B95-8C58-C9CB-8CF9-523B9F2116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93101" y="4467733"/>
            <a:ext cx="548640" cy="548640"/>
          </a:xfrm>
          <a:prstGeom prst="rect">
            <a:avLst/>
          </a:prstGeom>
        </p:spPr>
      </p:pic>
      <p:pic>
        <p:nvPicPr>
          <p:cNvPr id="468" name="Graphic 467" descr="Hourglass 30% outline">
            <a:extLst>
              <a:ext uri="{FF2B5EF4-FFF2-40B4-BE49-F238E27FC236}">
                <a16:creationId xmlns:a16="http://schemas.microsoft.com/office/drawing/2014/main" id="{FC44F0A8-AF84-B4B4-3573-B730200451C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538997" y="701292"/>
            <a:ext cx="731520" cy="731520"/>
          </a:xfrm>
          <a:prstGeom prst="rect">
            <a:avLst/>
          </a:prstGeom>
        </p:spPr>
      </p:pic>
      <p:pic>
        <p:nvPicPr>
          <p:cNvPr id="472" name="Graphic 471" descr="Clapping hands outline">
            <a:extLst>
              <a:ext uri="{FF2B5EF4-FFF2-40B4-BE49-F238E27FC236}">
                <a16:creationId xmlns:a16="http://schemas.microsoft.com/office/drawing/2014/main" id="{B9BD92C4-7692-C724-2990-CF9160C8175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38428" y="4422013"/>
            <a:ext cx="548640" cy="548640"/>
          </a:xfrm>
          <a:prstGeom prst="rect">
            <a:avLst/>
          </a:prstGeom>
        </p:spPr>
      </p:pic>
      <p:pic>
        <p:nvPicPr>
          <p:cNvPr id="476" name="Graphic 475" descr="Customer review outline">
            <a:extLst>
              <a:ext uri="{FF2B5EF4-FFF2-40B4-BE49-F238E27FC236}">
                <a16:creationId xmlns:a16="http://schemas.microsoft.com/office/drawing/2014/main" id="{9529B5AE-5B4C-0B8A-03B7-9462CD3D5E7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538997" y="4505738"/>
            <a:ext cx="548640" cy="548640"/>
          </a:xfrm>
          <a:prstGeom prst="rect">
            <a:avLst/>
          </a:prstGeom>
        </p:spPr>
      </p:pic>
    </p:spTree>
    <p:extLst>
      <p:ext uri="{BB962C8B-B14F-4D97-AF65-F5344CB8AC3E}">
        <p14:creationId xmlns:p14="http://schemas.microsoft.com/office/powerpoint/2010/main" val="26690031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F9291B-5896-67E6-C88F-E65173A5B6B6}"/>
            </a:ext>
          </a:extLst>
        </p:cNvPr>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F78F67A-4920-A9BF-1277-287C62045FAA}"/>
              </a:ext>
            </a:extLst>
          </p:cNvPr>
          <p:cNvSpPr txBox="1"/>
          <p:nvPr/>
        </p:nvSpPr>
        <p:spPr>
          <a:xfrm>
            <a:off x="746356" y="2238660"/>
            <a:ext cx="5087285" cy="3602935"/>
          </a:xfrm>
          <a:prstGeom prst="rect">
            <a:avLst/>
          </a:prstGeom>
        </p:spPr>
        <p:txBody>
          <a:bodyPr vert="horz" lIns="91440" tIns="45720" rIns="91440" bIns="45720" rtlCol="0">
            <a:noAutofit/>
          </a:bodyPr>
          <a:lstStyle/>
          <a:p>
            <a:pPr>
              <a:lnSpc>
                <a:spcPct val="90000"/>
              </a:lnSpc>
              <a:spcAft>
                <a:spcPts val="600"/>
              </a:spcAft>
            </a:pPr>
            <a:r>
              <a:rPr lang="en-US" sz="2800" dirty="0"/>
              <a:t>Goals:</a:t>
            </a:r>
          </a:p>
          <a:p>
            <a:pPr marL="1143000" lvl="1" indent="-457200">
              <a:lnSpc>
                <a:spcPct val="90000"/>
              </a:lnSpc>
              <a:spcAft>
                <a:spcPts val="600"/>
              </a:spcAft>
              <a:buFont typeface="Wingdings" panose="05000000000000000000" pitchFamily="2" charset="2"/>
              <a:buChar char="v"/>
            </a:pPr>
            <a:r>
              <a:rPr lang="en-US" sz="2800" dirty="0"/>
              <a:t>Keep things simple</a:t>
            </a:r>
          </a:p>
          <a:p>
            <a:pPr marL="1143000" lvl="1" indent="-457200">
              <a:lnSpc>
                <a:spcPct val="90000"/>
              </a:lnSpc>
              <a:spcAft>
                <a:spcPts val="600"/>
              </a:spcAft>
              <a:buFont typeface="Wingdings" panose="05000000000000000000" pitchFamily="2" charset="2"/>
              <a:buChar char="v"/>
            </a:pPr>
            <a:r>
              <a:rPr lang="en-US" sz="2800" dirty="0"/>
              <a:t>Keep similar templates for policies and plans for all EH areas</a:t>
            </a:r>
          </a:p>
          <a:p>
            <a:pPr marL="1143000" lvl="1" indent="-457200">
              <a:lnSpc>
                <a:spcPct val="90000"/>
              </a:lnSpc>
              <a:spcAft>
                <a:spcPts val="600"/>
              </a:spcAft>
              <a:buFont typeface="Wingdings" panose="05000000000000000000" pitchFamily="2" charset="2"/>
              <a:buChar char="v"/>
            </a:pPr>
            <a:r>
              <a:rPr lang="en-US" sz="2800" dirty="0"/>
              <a:t>Work with our partners to ensure a good, solid product</a:t>
            </a:r>
          </a:p>
        </p:txBody>
      </p:sp>
      <p:sp>
        <p:nvSpPr>
          <p:cNvPr id="2" name="AutoShape 2" descr="Prioritize Your To-Do's With Task List | ShowingTime">
            <a:extLst>
              <a:ext uri="{FF2B5EF4-FFF2-40B4-BE49-F238E27FC236}">
                <a16:creationId xmlns:a16="http://schemas.microsoft.com/office/drawing/2014/main" id="{63D37B27-04BA-4EE1-7856-1554D910400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Prioritize Your To-Do's With Task List | ShowingTime">
            <a:extLst>
              <a:ext uri="{FF2B5EF4-FFF2-40B4-BE49-F238E27FC236}">
                <a16:creationId xmlns:a16="http://schemas.microsoft.com/office/drawing/2014/main" id="{4FB0615B-5BE2-875A-2578-40BEFA004FF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4">
            <a:extLst>
              <a:ext uri="{FF2B5EF4-FFF2-40B4-BE49-F238E27FC236}">
                <a16:creationId xmlns:a16="http://schemas.microsoft.com/office/drawing/2014/main" id="{D51D1FF0-0BE2-9927-986D-5010B164C635}"/>
              </a:ext>
            </a:extLst>
          </p:cNvPr>
          <p:cNvSpPr txBox="1">
            <a:spLocks/>
          </p:cNvSpPr>
          <p:nvPr/>
        </p:nvSpPr>
        <p:spPr>
          <a:xfrm>
            <a:off x="746356" y="1214362"/>
            <a:ext cx="4311681" cy="799632"/>
          </a:xfrm>
          <a:prstGeom prst="rect">
            <a:avLst/>
          </a:prstGeom>
        </p:spPr>
        <p:txBody>
          <a:bodyPr anchor="t">
            <a:noAutofit/>
          </a:bodyPr>
          <a:lstStyle>
            <a:lvl1pPr algn="l" defTabSz="685800" rtl="0" eaLnBrk="1" latinLnBrk="0" hangingPunct="1">
              <a:lnSpc>
                <a:spcPct val="90000"/>
              </a:lnSpc>
              <a:spcBef>
                <a:spcPct val="0"/>
              </a:spcBef>
              <a:buNone/>
              <a:defRPr sz="3200" b="1" i="0" kern="120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sz="5400" dirty="0">
                <a:latin typeface="Calibri Light" panose="020F0302020204030204" pitchFamily="34" charset="0"/>
                <a:cs typeface="Calibri Light" panose="020F0302020204030204" pitchFamily="34" charset="0"/>
              </a:rPr>
              <a:t>QA Committee </a:t>
            </a:r>
          </a:p>
        </p:txBody>
      </p:sp>
      <p:pic>
        <p:nvPicPr>
          <p:cNvPr id="6146" name="Picture 2" descr="funny-its-good-to-have-goals-meme">
            <a:extLst>
              <a:ext uri="{FF2B5EF4-FFF2-40B4-BE49-F238E27FC236}">
                <a16:creationId xmlns:a16="http://schemas.microsoft.com/office/drawing/2014/main" id="{EDEE9601-E669-79D9-8344-4A92C18E22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214362"/>
            <a:ext cx="5394960" cy="4909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530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2F39D-803D-15CC-D0BE-B8D32B8D08A3}"/>
              </a:ext>
            </a:extLst>
          </p:cNvPr>
          <p:cNvSpPr>
            <a:spLocks noGrp="1"/>
          </p:cNvSpPr>
          <p:nvPr>
            <p:ph type="title"/>
          </p:nvPr>
        </p:nvSpPr>
        <p:spPr>
          <a:xfrm>
            <a:off x="838200" y="2766219"/>
            <a:ext cx="10515600" cy="1325563"/>
          </a:xfrm>
        </p:spPr>
        <p:txBody>
          <a:bodyPr/>
          <a:lstStyle/>
          <a:p>
            <a:pPr algn="ctr"/>
            <a:r>
              <a:rPr lang="en-US" sz="4800" dirty="0"/>
              <a:t>ON-SITE WATER PROTECTION</a:t>
            </a:r>
            <a:br>
              <a:rPr lang="en-US" sz="4800" dirty="0"/>
            </a:br>
            <a:r>
              <a:rPr lang="en-US" sz="4800" dirty="0"/>
              <a:t>QUALITY ASSURANCE</a:t>
            </a:r>
          </a:p>
        </p:txBody>
      </p:sp>
    </p:spTree>
    <p:extLst>
      <p:ext uri="{BB962C8B-B14F-4D97-AF65-F5344CB8AC3E}">
        <p14:creationId xmlns:p14="http://schemas.microsoft.com/office/powerpoint/2010/main" val="2619053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90D11-FD90-6911-28C7-778E0B878F5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6946CE4-42B4-FC66-0959-2B97A8FD853F}"/>
              </a:ext>
            </a:extLst>
          </p:cNvPr>
          <p:cNvSpPr>
            <a:spLocks noGrp="1"/>
          </p:cNvSpPr>
          <p:nvPr>
            <p:ph type="body" sz="quarter" idx="18"/>
          </p:nvPr>
        </p:nvSpPr>
        <p:spPr/>
        <p:txBody>
          <a:bodyPr/>
          <a:lstStyle/>
          <a:p>
            <a:pPr marL="861995" lvl="1" indent="-514350">
              <a:buFont typeface="+mj-lt"/>
              <a:buAutoNum type="arabicPeriod"/>
            </a:pPr>
            <a:r>
              <a:rPr lang="en-US" dirty="0"/>
              <a:t>Designate a QA Lead</a:t>
            </a:r>
          </a:p>
          <a:p>
            <a:pPr marL="861995" lvl="1" indent="-514350">
              <a:buFont typeface="+mj-lt"/>
              <a:buAutoNum type="arabicPeriod"/>
            </a:pPr>
            <a:r>
              <a:rPr lang="en-US" dirty="0"/>
              <a:t>QA File/Field Assessment</a:t>
            </a:r>
          </a:p>
          <a:p>
            <a:pPr lvl="2"/>
            <a:r>
              <a:rPr lang="en-US" dirty="0">
                <a:solidFill>
                  <a:srgbClr val="FF0000"/>
                </a:solidFill>
              </a:rPr>
              <a:t>2 IP/CA &amp; 2 Well Construction Permits/yr</a:t>
            </a:r>
          </a:p>
          <a:p>
            <a:pPr marL="861995" lvl="1" indent="-514350">
              <a:buFont typeface="+mj-lt"/>
              <a:buAutoNum type="arabicPeriod"/>
            </a:pPr>
            <a:r>
              <a:rPr lang="en-US" dirty="0"/>
              <a:t>QA File “Peer” Review</a:t>
            </a:r>
          </a:p>
          <a:p>
            <a:pPr marL="1087401" lvl="2" indent="-342900"/>
            <a:r>
              <a:rPr lang="en-US" dirty="0">
                <a:solidFill>
                  <a:srgbClr val="FF0000"/>
                </a:solidFill>
              </a:rPr>
              <a:t>Daily review of permits, letters, documents</a:t>
            </a:r>
          </a:p>
          <a:p>
            <a:pPr marL="1087401" lvl="2" indent="-342900"/>
            <a:r>
              <a:rPr lang="en-US" dirty="0">
                <a:solidFill>
                  <a:srgbClr val="FF0000"/>
                </a:solidFill>
              </a:rPr>
              <a:t>Goal is 100% reviewed</a:t>
            </a:r>
          </a:p>
          <a:p>
            <a:pPr marL="1087401" lvl="2" indent="-342900"/>
            <a:r>
              <a:rPr lang="en-US" dirty="0">
                <a:solidFill>
                  <a:srgbClr val="FF0000"/>
                </a:solidFill>
              </a:rPr>
              <a:t> Can release w/o review if necessary</a:t>
            </a:r>
            <a:r>
              <a:rPr lang="en-US" dirty="0"/>
              <a:t>	</a:t>
            </a:r>
          </a:p>
          <a:p>
            <a:pPr marL="861995" lvl="1" indent="-514350">
              <a:buFont typeface="+mj-lt"/>
              <a:buAutoNum type="arabicPeriod"/>
            </a:pPr>
            <a:r>
              <a:rPr lang="en-US" dirty="0"/>
              <a:t>Regional Review</a:t>
            </a:r>
          </a:p>
          <a:p>
            <a:pPr marL="1087401" lvl="2" indent="-342900"/>
            <a:r>
              <a:rPr lang="en-US" dirty="0">
                <a:solidFill>
                  <a:srgbClr val="FF0000"/>
                </a:solidFill>
              </a:rPr>
              <a:t>Will assist when there is only 1 REHS</a:t>
            </a:r>
          </a:p>
          <a:p>
            <a:pPr marL="1087401" lvl="2" indent="-342900"/>
            <a:r>
              <a:rPr lang="en-US" dirty="0">
                <a:solidFill>
                  <a:srgbClr val="FF0000"/>
                </a:solidFill>
              </a:rPr>
              <a:t>Will review yearly submissions</a:t>
            </a:r>
          </a:p>
          <a:p>
            <a:endParaRPr lang="en-US" dirty="0"/>
          </a:p>
        </p:txBody>
      </p:sp>
      <p:sp>
        <p:nvSpPr>
          <p:cNvPr id="3" name="Title 2">
            <a:extLst>
              <a:ext uri="{FF2B5EF4-FFF2-40B4-BE49-F238E27FC236}">
                <a16:creationId xmlns:a16="http://schemas.microsoft.com/office/drawing/2014/main" id="{8BEB8589-3375-7044-1D54-C62D97F255C1}"/>
              </a:ext>
            </a:extLst>
          </p:cNvPr>
          <p:cNvSpPr>
            <a:spLocks noGrp="1"/>
          </p:cNvSpPr>
          <p:nvPr>
            <p:ph type="title"/>
          </p:nvPr>
        </p:nvSpPr>
        <p:spPr/>
        <p:txBody>
          <a:bodyPr/>
          <a:lstStyle/>
          <a:p>
            <a:r>
              <a:rPr lang="en-US" dirty="0"/>
              <a:t>OSWP Program Policy Template</a:t>
            </a:r>
          </a:p>
        </p:txBody>
      </p:sp>
      <p:sp>
        <p:nvSpPr>
          <p:cNvPr id="5" name="Text Placeholder 4">
            <a:extLst>
              <a:ext uri="{FF2B5EF4-FFF2-40B4-BE49-F238E27FC236}">
                <a16:creationId xmlns:a16="http://schemas.microsoft.com/office/drawing/2014/main" id="{E5AF5433-C915-92B9-E3AD-047E4B15F6F9}"/>
              </a:ext>
            </a:extLst>
          </p:cNvPr>
          <p:cNvSpPr>
            <a:spLocks noGrp="1"/>
          </p:cNvSpPr>
          <p:nvPr>
            <p:ph type="body" sz="quarter" idx="16"/>
          </p:nvPr>
        </p:nvSpPr>
        <p:spPr/>
        <p:txBody>
          <a:bodyPr/>
          <a:lstStyle/>
          <a:p>
            <a:r>
              <a:rPr lang="en-US" dirty="0"/>
              <a:t>III.  Procedures</a:t>
            </a:r>
          </a:p>
        </p:txBody>
      </p:sp>
      <p:sp>
        <p:nvSpPr>
          <p:cNvPr id="6" name="Text Placeholder 5">
            <a:extLst>
              <a:ext uri="{FF2B5EF4-FFF2-40B4-BE49-F238E27FC236}">
                <a16:creationId xmlns:a16="http://schemas.microsoft.com/office/drawing/2014/main" id="{CFDD0D43-B865-4DFD-3146-0B98B79A4A6E}"/>
              </a:ext>
            </a:extLst>
          </p:cNvPr>
          <p:cNvSpPr>
            <a:spLocks noGrp="1"/>
          </p:cNvSpPr>
          <p:nvPr>
            <p:ph type="body" sz="quarter" idx="17"/>
          </p:nvPr>
        </p:nvSpPr>
        <p:spPr>
          <a:xfrm>
            <a:off x="6235708" y="1053052"/>
            <a:ext cx="5120640" cy="500063"/>
          </a:xfrm>
        </p:spPr>
        <p:txBody>
          <a:bodyPr/>
          <a:lstStyle/>
          <a:p>
            <a:r>
              <a:rPr lang="en-US" dirty="0"/>
              <a:t>QA File/Field Assessment</a:t>
            </a:r>
          </a:p>
        </p:txBody>
      </p:sp>
      <p:sp>
        <p:nvSpPr>
          <p:cNvPr id="7" name="Text Placeholder 6">
            <a:extLst>
              <a:ext uri="{FF2B5EF4-FFF2-40B4-BE49-F238E27FC236}">
                <a16:creationId xmlns:a16="http://schemas.microsoft.com/office/drawing/2014/main" id="{8976D621-F653-089A-4BA8-BE68CAACA929}"/>
              </a:ext>
            </a:extLst>
          </p:cNvPr>
          <p:cNvSpPr>
            <a:spLocks noGrp="1"/>
          </p:cNvSpPr>
          <p:nvPr>
            <p:ph type="body" sz="quarter" idx="19"/>
          </p:nvPr>
        </p:nvSpPr>
        <p:spPr>
          <a:xfrm>
            <a:off x="6235708" y="1511066"/>
            <a:ext cx="5120217" cy="4402137"/>
          </a:xfrm>
        </p:spPr>
        <p:txBody>
          <a:bodyPr/>
          <a:lstStyle/>
          <a:p>
            <a:r>
              <a:rPr lang="en-US" sz="1400" dirty="0"/>
              <a:t>At least two (2) complete QA file/field assessments for both onsite wastewater permits ( Improvement and/or Construction Authorization Permits) and drinking water well construction permits shall be conducted of all staff that perform OSWP inspections annually.  These file/field reviews should be conducted by a program specialist, supervisor or environmental health director, nothing prohibits the file/field review to include permits where both septic and well permits were issued for the same site to facilitate efficiency.</a:t>
            </a:r>
          </a:p>
          <a:p>
            <a:r>
              <a:rPr lang="en-US" sz="1400" dirty="0"/>
              <a:t>If the LHD has only one REHS authorized in the OSWP Program and there are no contract workers, or the LHD has no REHS authorized in either OSWP program and only utilizes one contract worker for the OSWP program, the regional SWIFT Team member may, upon their discretion, conduct the annual file/field assessments.</a:t>
            </a:r>
          </a:p>
          <a:p>
            <a:r>
              <a:rPr lang="en-US" sz="1400" dirty="0"/>
              <a:t>In addition to the “File/Field Assessments” field visits conducted with staff by the OSWP Program Specialist/Supervisor/EH Director for the purpose of assisting staff with difficult sites and to give second opinions can be used as QA and training activities to supplement the official File/Field Assessments.</a:t>
            </a:r>
          </a:p>
          <a:p>
            <a:pPr marL="0" indent="0">
              <a:buNone/>
            </a:pPr>
            <a:endParaRPr lang="en-US" dirty="0"/>
          </a:p>
        </p:txBody>
      </p:sp>
    </p:spTree>
    <p:extLst>
      <p:ext uri="{BB962C8B-B14F-4D97-AF65-F5344CB8AC3E}">
        <p14:creationId xmlns:p14="http://schemas.microsoft.com/office/powerpoint/2010/main" val="1134446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2013 - 2022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Custom">
  <a:themeElements>
    <a:clrScheme name="TM16411243">
      <a:dk1>
        <a:srgbClr val="000000"/>
      </a:dk1>
      <a:lt1>
        <a:srgbClr val="FFFFFF"/>
      </a:lt1>
      <a:dk2>
        <a:srgbClr val="2B2E42"/>
      </a:dk2>
      <a:lt2>
        <a:srgbClr val="E7E6E6"/>
      </a:lt2>
      <a:accent1>
        <a:srgbClr val="F4CE2F"/>
      </a:accent1>
      <a:accent2>
        <a:srgbClr val="D23958"/>
      </a:accent2>
      <a:accent3>
        <a:srgbClr val="F58020"/>
      </a:accent3>
      <a:accent4>
        <a:srgbClr val="009AD5"/>
      </a:accent4>
      <a:accent5>
        <a:srgbClr val="0479CE"/>
      </a:accent5>
      <a:accent6>
        <a:srgbClr val="25C29C"/>
      </a:accent6>
      <a:hlink>
        <a:srgbClr val="0563C1"/>
      </a:hlink>
      <a:folHlink>
        <a:srgbClr val="954F72"/>
      </a:folHlink>
    </a:clrScheme>
    <a:fontScheme name="Custom 70">
      <a:majorFont>
        <a:latin typeface="Avenir Next LT Pro Demi"/>
        <a:ea typeface=""/>
        <a:cs typeface=""/>
      </a:majorFont>
      <a:minorFont>
        <a:latin typeface="Avenir Next LT Pro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3_Win32_SL_v4" id="{5E1028BC-039D-4A85-8182-5BC71B8BBFDB}" vid="{8FC0B532-47E6-48BF-A500-9A0D2EC43829}"/>
    </a:ext>
  </a:extLst>
</a:theme>
</file>

<file path=ppt/theme/theme7.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FC6155449FB04BBEB2E686147925A6" ma:contentTypeVersion="16" ma:contentTypeDescription="Create a new document." ma:contentTypeScope="" ma:versionID="ba20d3effc546e4835253c16a97aad33">
  <xsd:schema xmlns:xsd="http://www.w3.org/2001/XMLSchema" xmlns:xs="http://www.w3.org/2001/XMLSchema" xmlns:p="http://schemas.microsoft.com/office/2006/metadata/properties" xmlns:ns3="f5b0c6c8-4d5a-47fc-894b-a93c96b78265" xmlns:ns4="b6f0898f-3499-4c69-9798-2e67cb58f854" targetNamespace="http://schemas.microsoft.com/office/2006/metadata/properties" ma:root="true" ma:fieldsID="9e44551d9e1b9725ff1dd1eb4a76a140" ns3:_="" ns4:_="">
    <xsd:import namespace="f5b0c6c8-4d5a-47fc-894b-a93c96b78265"/>
    <xsd:import namespace="b6f0898f-3499-4c69-9798-2e67cb58f85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LengthInSeconds" minOccurs="0"/>
                <xsd:element ref="ns4:SharedWithUsers" minOccurs="0"/>
                <xsd:element ref="ns4:SharedWithDetails" minOccurs="0"/>
                <xsd:element ref="ns4:SharingHintHash" minOccurs="0"/>
                <xsd:element ref="ns3:MediaServiceAutoTags" minOccurs="0"/>
                <xsd:element ref="ns3:_activity" minOccurs="0"/>
                <xsd:element ref="ns3:MediaServiceObjectDetectorVersions" minOccurs="0"/>
                <xsd:element ref="ns3:MediaServiceSearchProperties" minOccurs="0"/>
                <xsd:element ref="ns3:MediaServiceSystem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b0c6c8-4d5a-47fc-894b-a93c96b782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f0898f-3499-4c69-9798-2e67cb58f85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5b0c6c8-4d5a-47fc-894b-a93c96b7826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B7465A-365E-4DE7-B829-66ABC2374F5C}">
  <ds:schemaRefs>
    <ds:schemaRef ds:uri="b6f0898f-3499-4c69-9798-2e67cb58f854"/>
    <ds:schemaRef ds:uri="f5b0c6c8-4d5a-47fc-894b-a93c96b782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4012D4D-2EDB-4A49-BDD6-16BAB9EBE3EE}">
  <ds:schemaRefs>
    <ds:schemaRef ds:uri="b6f0898f-3499-4c69-9798-2e67cb58f854"/>
    <ds:schemaRef ds:uri="f5b0c6c8-4d5a-47fc-894b-a93c96b78265"/>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AE303F98-F6F7-4153-81E5-0180BFB625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1456</TotalTime>
  <Words>1919</Words>
  <Application>Microsoft Office PowerPoint</Application>
  <PresentationFormat>Widescreen</PresentationFormat>
  <Paragraphs>206</Paragraphs>
  <Slides>22</Slides>
  <Notes>6</Notes>
  <HiddenSlides>0</HiddenSlides>
  <MMClips>0</MMClips>
  <ScaleCrop>false</ScaleCrop>
  <HeadingPairs>
    <vt:vector size="6" baseType="variant">
      <vt:variant>
        <vt:lpstr>Fonts Used</vt:lpstr>
      </vt:variant>
      <vt:variant>
        <vt:i4>16</vt:i4>
      </vt:variant>
      <vt:variant>
        <vt:lpstr>Theme</vt:lpstr>
      </vt:variant>
      <vt:variant>
        <vt:i4>7</vt:i4>
      </vt:variant>
      <vt:variant>
        <vt:lpstr>Slide Titles</vt:lpstr>
      </vt:variant>
      <vt:variant>
        <vt:i4>22</vt:i4>
      </vt:variant>
    </vt:vector>
  </HeadingPairs>
  <TitlesOfParts>
    <vt:vector size="45" baseType="lpstr">
      <vt:lpstr>Aptos</vt:lpstr>
      <vt:lpstr>Aptos Display</vt:lpstr>
      <vt:lpstr>Arial</vt:lpstr>
      <vt:lpstr>Avenir Next LT Pro </vt:lpstr>
      <vt:lpstr>Avenir Next LT Pro Demi</vt:lpstr>
      <vt:lpstr>Calibri</vt:lpstr>
      <vt:lpstr>Calibri Light</vt:lpstr>
      <vt:lpstr>Cambria</vt:lpstr>
      <vt:lpstr>Century Gothic</vt:lpstr>
      <vt:lpstr>Franklin Gothic Demi Cond</vt:lpstr>
      <vt:lpstr>Franklin Gothic Medium</vt:lpstr>
      <vt:lpstr>Franklin Gothic Medium Cond</vt:lpstr>
      <vt:lpstr>Gotham Bold</vt:lpstr>
      <vt:lpstr>Helvetica</vt:lpstr>
      <vt:lpstr>Times New Roman</vt:lpstr>
      <vt:lpstr>Wingdings</vt:lpstr>
      <vt:lpstr>3_Office Theme</vt:lpstr>
      <vt:lpstr>Custom Design</vt:lpstr>
      <vt:lpstr>Adjacency</vt:lpstr>
      <vt:lpstr>2_Office Theme</vt:lpstr>
      <vt:lpstr>Office 2013 - 2022 Theme</vt:lpstr>
      <vt:lpstr>Custom</vt:lpstr>
      <vt:lpstr>Vapor Trail</vt:lpstr>
      <vt:lpstr>PowerPoint Presentation</vt:lpstr>
      <vt:lpstr>PowerPoint Presentation</vt:lpstr>
      <vt:lpstr>PowerPoint Presentation</vt:lpstr>
      <vt:lpstr>PowerPoint Presentation</vt:lpstr>
      <vt:lpstr>PowerPoint Presentation</vt:lpstr>
      <vt:lpstr>QA timeline</vt:lpstr>
      <vt:lpstr>PowerPoint Presentation</vt:lpstr>
      <vt:lpstr>ON-SITE WATER PROTECTION QUALITY ASSURANCE</vt:lpstr>
      <vt:lpstr>OSWP Program Policy Template</vt:lpstr>
      <vt:lpstr>OSWP Program Policy Template</vt:lpstr>
      <vt:lpstr>OSWP Program Policy Template</vt:lpstr>
      <vt:lpstr>OSWP Program Policy Template</vt:lpstr>
      <vt:lpstr>OSWP Program Policy Template</vt:lpstr>
      <vt:lpstr>POOLS &amp; TATTOOS QUALITY ASSURANCE</vt:lpstr>
      <vt:lpstr>Pool Program QA Procedures </vt:lpstr>
      <vt:lpstr>Tattoo Program QA Procedures </vt:lpstr>
      <vt:lpstr>LEAD &amp; CHILD CARES QUALITY ASSURANCE</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Taryn Dietrich</dc:creator>
  <cp:lastModifiedBy>Karen Davis</cp:lastModifiedBy>
  <cp:revision>42</cp:revision>
  <cp:lastPrinted>2021-04-13T15:47:19Z</cp:lastPrinted>
  <dcterms:created xsi:type="dcterms:W3CDTF">2015-07-07T20:02:11Z</dcterms:created>
  <dcterms:modified xsi:type="dcterms:W3CDTF">2025-05-15T18:25:49Z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0x01010070FC6155449FB04BBEB2E686147925A6</vt:lpwstr>
  </property>
</Properties>
</file>