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</p:sldMasterIdLst>
  <p:notesMasterIdLst>
    <p:notesMasterId r:id="rId15"/>
  </p:notesMasterIdLst>
  <p:handoutMasterIdLst>
    <p:handoutMasterId r:id="rId16"/>
  </p:handoutMasterIdLst>
  <p:sldIdLst>
    <p:sldId id="256" r:id="rId5"/>
    <p:sldId id="309" r:id="rId6"/>
    <p:sldId id="305" r:id="rId7"/>
    <p:sldId id="313" r:id="rId8"/>
    <p:sldId id="314" r:id="rId9"/>
    <p:sldId id="312" r:id="rId10"/>
    <p:sldId id="315" r:id="rId11"/>
    <p:sldId id="316" r:id="rId12"/>
    <p:sldId id="271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5AA1BD55-57CD-466E-0725-B6CBA11E0D12}" name="Lauren Weldy (ALLEGIS GROUP SERVICES)" initials="LW" userId="S::v-lweldy@microsoft.com::07a2285c-a352-4b96-8658-ecc34365c1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B020FE-67BB-4FFB-B4F7-220F7BAFAF4F}" v="45" dt="2025-02-17T13:01:22.872"/>
  </p1510:revLst>
</p1510:revInfo>
</file>

<file path=ppt/tableStyles.xml><?xml version="1.0" encoding="utf-8"?>
<a:tblStyleLst xmlns:a="http://schemas.openxmlformats.org/drawingml/2006/main" def="{8A107856-5554-42FB-B03E-39F5DBC370B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8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notesViewPr>
    <p:cSldViewPr snapToGrid="0">
      <p:cViewPr>
        <p:scale>
          <a:sx n="1" d="2"/>
          <a:sy n="1" d="2"/>
        </p:scale>
        <p:origin x="2640" y="28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5010D-5FBD-4391-AD28-A40A665952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44B9886-5A43-43F4-8DED-9966323A1E01}">
      <dgm:prSet/>
      <dgm:spPr/>
      <dgm:t>
        <a:bodyPr/>
        <a:lstStyle/>
        <a:p>
          <a:r>
            <a:rPr lang="en-US" b="0" baseline="0"/>
            <a:t>~60 contributors from various divisions of DHHS and external partner agencies</a:t>
          </a:r>
          <a:endParaRPr lang="en-US"/>
        </a:p>
      </dgm:t>
    </dgm:pt>
    <dgm:pt modelId="{923BFFC6-F3F8-406A-B4A6-637315F310E7}" type="parTrans" cxnId="{817E16D1-0D78-4320-85AD-AC69641D8573}">
      <dgm:prSet/>
      <dgm:spPr/>
      <dgm:t>
        <a:bodyPr/>
        <a:lstStyle/>
        <a:p>
          <a:endParaRPr lang="en-US"/>
        </a:p>
      </dgm:t>
    </dgm:pt>
    <dgm:pt modelId="{E503B0BA-74E6-4C4D-BFE4-F36B3A9B19C1}" type="sibTrans" cxnId="{817E16D1-0D78-4320-85AD-AC69641D8573}">
      <dgm:prSet/>
      <dgm:spPr/>
      <dgm:t>
        <a:bodyPr/>
        <a:lstStyle/>
        <a:p>
          <a:endParaRPr lang="en-US"/>
        </a:p>
      </dgm:t>
    </dgm:pt>
    <dgm:pt modelId="{66E9B793-4896-45CA-BD02-5BED58C19479}">
      <dgm:prSet/>
      <dgm:spPr/>
      <dgm:t>
        <a:bodyPr/>
        <a:lstStyle/>
        <a:p>
          <a:r>
            <a:rPr lang="en-US" b="0" baseline="0"/>
            <a:t>11 topics covered over 37 pages</a:t>
          </a:r>
          <a:endParaRPr lang="en-US"/>
        </a:p>
      </dgm:t>
    </dgm:pt>
    <dgm:pt modelId="{B52068A2-1639-423E-8EE6-A73E6FE2085C}" type="parTrans" cxnId="{AE1F8774-E0B7-4592-85FB-367167E4E1B3}">
      <dgm:prSet/>
      <dgm:spPr/>
      <dgm:t>
        <a:bodyPr/>
        <a:lstStyle/>
        <a:p>
          <a:endParaRPr lang="en-US"/>
        </a:p>
      </dgm:t>
    </dgm:pt>
    <dgm:pt modelId="{DA69AC84-53D4-478A-BACF-FBF365AC8BFA}" type="sibTrans" cxnId="{AE1F8774-E0B7-4592-85FB-367167E4E1B3}">
      <dgm:prSet/>
      <dgm:spPr/>
      <dgm:t>
        <a:bodyPr/>
        <a:lstStyle/>
        <a:p>
          <a:endParaRPr lang="en-US"/>
        </a:p>
      </dgm:t>
    </dgm:pt>
    <dgm:pt modelId="{13001B80-319F-4E49-840A-BB06C90357C9}">
      <dgm:prSet/>
      <dgm:spPr/>
      <dgm:t>
        <a:bodyPr/>
        <a:lstStyle/>
        <a:p>
          <a:r>
            <a:rPr lang="en-US" b="0" baseline="0"/>
            <a:t>Sections formatted to provide key topic information, resources, and examples when possible</a:t>
          </a:r>
          <a:endParaRPr lang="en-US"/>
        </a:p>
      </dgm:t>
    </dgm:pt>
    <dgm:pt modelId="{03A859B5-DA83-4422-B566-11FB94D34CBA}" type="parTrans" cxnId="{3215CAC3-E69F-49F0-AAF5-D52D12D607DB}">
      <dgm:prSet/>
      <dgm:spPr/>
      <dgm:t>
        <a:bodyPr/>
        <a:lstStyle/>
        <a:p>
          <a:endParaRPr lang="en-US"/>
        </a:p>
      </dgm:t>
    </dgm:pt>
    <dgm:pt modelId="{58A9DFD6-68EB-4142-A651-2098CAADB20C}" type="sibTrans" cxnId="{3215CAC3-E69F-49F0-AAF5-D52D12D607DB}">
      <dgm:prSet/>
      <dgm:spPr/>
      <dgm:t>
        <a:bodyPr/>
        <a:lstStyle/>
        <a:p>
          <a:endParaRPr lang="en-US"/>
        </a:p>
      </dgm:t>
    </dgm:pt>
    <dgm:pt modelId="{6CD461CF-3319-4FDE-B1F0-F62639114A77}">
      <dgm:prSet/>
      <dgm:spPr/>
      <dgm:t>
        <a:bodyPr/>
        <a:lstStyle/>
        <a:p>
          <a:r>
            <a:rPr lang="en-US" b="0" baseline="0"/>
            <a:t>Available online and in print</a:t>
          </a:r>
          <a:endParaRPr lang="en-US"/>
        </a:p>
      </dgm:t>
    </dgm:pt>
    <dgm:pt modelId="{9CE68A3F-5421-492B-A28C-42276B0BA76C}" type="parTrans" cxnId="{2225D7A0-63EE-4358-9F1F-5546B0BC182E}">
      <dgm:prSet/>
      <dgm:spPr/>
      <dgm:t>
        <a:bodyPr/>
        <a:lstStyle/>
        <a:p>
          <a:endParaRPr lang="en-US"/>
        </a:p>
      </dgm:t>
    </dgm:pt>
    <dgm:pt modelId="{B35DA1FE-4F88-4F16-9461-2F2EDE7228EE}" type="sibTrans" cxnId="{2225D7A0-63EE-4358-9F1F-5546B0BC182E}">
      <dgm:prSet/>
      <dgm:spPr/>
      <dgm:t>
        <a:bodyPr/>
        <a:lstStyle/>
        <a:p>
          <a:endParaRPr lang="en-US"/>
        </a:p>
      </dgm:t>
    </dgm:pt>
    <dgm:pt modelId="{E27AA659-AFF7-49E4-9BC5-9CDBC925D44F}" type="pres">
      <dgm:prSet presAssocID="{6A15010D-5FBD-4391-AD28-A40A665952BB}" presName="linear" presStyleCnt="0">
        <dgm:presLayoutVars>
          <dgm:animLvl val="lvl"/>
          <dgm:resizeHandles val="exact"/>
        </dgm:presLayoutVars>
      </dgm:prSet>
      <dgm:spPr/>
    </dgm:pt>
    <dgm:pt modelId="{14742027-81CF-42EC-BE25-311E17EDDB4D}" type="pres">
      <dgm:prSet presAssocID="{944B9886-5A43-43F4-8DED-9966323A1E0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9498641-B49B-4611-861A-4E9F29F03B0F}" type="pres">
      <dgm:prSet presAssocID="{E503B0BA-74E6-4C4D-BFE4-F36B3A9B19C1}" presName="spacer" presStyleCnt="0"/>
      <dgm:spPr/>
    </dgm:pt>
    <dgm:pt modelId="{71A183EF-08C8-4D65-B074-5E4C582312D9}" type="pres">
      <dgm:prSet presAssocID="{66E9B793-4896-45CA-BD02-5BED58C1947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E56BF3B-359F-4121-BA1A-2324D99424C1}" type="pres">
      <dgm:prSet presAssocID="{DA69AC84-53D4-478A-BACF-FBF365AC8BFA}" presName="spacer" presStyleCnt="0"/>
      <dgm:spPr/>
    </dgm:pt>
    <dgm:pt modelId="{CACF8078-17FA-4DBF-9375-274F7B4176B9}" type="pres">
      <dgm:prSet presAssocID="{13001B80-319F-4E49-840A-BB06C90357C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7646C92-C72D-49E6-900B-F958E4E6D6CB}" type="pres">
      <dgm:prSet presAssocID="{58A9DFD6-68EB-4142-A651-2098CAADB20C}" presName="spacer" presStyleCnt="0"/>
      <dgm:spPr/>
    </dgm:pt>
    <dgm:pt modelId="{ABD05BB1-156D-40CE-BB59-0AF715AF5D19}" type="pres">
      <dgm:prSet presAssocID="{6CD461CF-3319-4FDE-B1F0-F62639114A7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0121637-75AD-411C-9E72-9243D5D0B10E}" type="presOf" srcId="{6CD461CF-3319-4FDE-B1F0-F62639114A77}" destId="{ABD05BB1-156D-40CE-BB59-0AF715AF5D19}" srcOrd="0" destOrd="0" presId="urn:microsoft.com/office/officeart/2005/8/layout/vList2"/>
    <dgm:cxn modelId="{EE832D68-1DEF-467E-9924-6BBC0C87C0DE}" type="presOf" srcId="{6A15010D-5FBD-4391-AD28-A40A665952BB}" destId="{E27AA659-AFF7-49E4-9BC5-9CDBC925D44F}" srcOrd="0" destOrd="0" presId="urn:microsoft.com/office/officeart/2005/8/layout/vList2"/>
    <dgm:cxn modelId="{5CE83969-C5F4-4D88-93C7-BE4FBFB8AC5C}" type="presOf" srcId="{944B9886-5A43-43F4-8DED-9966323A1E01}" destId="{14742027-81CF-42EC-BE25-311E17EDDB4D}" srcOrd="0" destOrd="0" presId="urn:microsoft.com/office/officeart/2005/8/layout/vList2"/>
    <dgm:cxn modelId="{AE1F8774-E0B7-4592-85FB-367167E4E1B3}" srcId="{6A15010D-5FBD-4391-AD28-A40A665952BB}" destId="{66E9B793-4896-45CA-BD02-5BED58C19479}" srcOrd="1" destOrd="0" parTransId="{B52068A2-1639-423E-8EE6-A73E6FE2085C}" sibTransId="{DA69AC84-53D4-478A-BACF-FBF365AC8BFA}"/>
    <dgm:cxn modelId="{CCED1379-58DE-4771-8AE5-DE248FB5DB15}" type="presOf" srcId="{13001B80-319F-4E49-840A-BB06C90357C9}" destId="{CACF8078-17FA-4DBF-9375-274F7B4176B9}" srcOrd="0" destOrd="0" presId="urn:microsoft.com/office/officeart/2005/8/layout/vList2"/>
    <dgm:cxn modelId="{2225D7A0-63EE-4358-9F1F-5546B0BC182E}" srcId="{6A15010D-5FBD-4391-AD28-A40A665952BB}" destId="{6CD461CF-3319-4FDE-B1F0-F62639114A77}" srcOrd="3" destOrd="0" parTransId="{9CE68A3F-5421-492B-A28C-42276B0BA76C}" sibTransId="{B35DA1FE-4F88-4F16-9461-2F2EDE7228EE}"/>
    <dgm:cxn modelId="{3215CAC3-E69F-49F0-AAF5-D52D12D607DB}" srcId="{6A15010D-5FBD-4391-AD28-A40A665952BB}" destId="{13001B80-319F-4E49-840A-BB06C90357C9}" srcOrd="2" destOrd="0" parTransId="{03A859B5-DA83-4422-B566-11FB94D34CBA}" sibTransId="{58A9DFD6-68EB-4142-A651-2098CAADB20C}"/>
    <dgm:cxn modelId="{85800AC6-DD2E-484C-B91E-D7B6C785D5D4}" type="presOf" srcId="{66E9B793-4896-45CA-BD02-5BED58C19479}" destId="{71A183EF-08C8-4D65-B074-5E4C582312D9}" srcOrd="0" destOrd="0" presId="urn:microsoft.com/office/officeart/2005/8/layout/vList2"/>
    <dgm:cxn modelId="{817E16D1-0D78-4320-85AD-AC69641D8573}" srcId="{6A15010D-5FBD-4391-AD28-A40A665952BB}" destId="{944B9886-5A43-43F4-8DED-9966323A1E01}" srcOrd="0" destOrd="0" parTransId="{923BFFC6-F3F8-406A-B4A6-637315F310E7}" sibTransId="{E503B0BA-74E6-4C4D-BFE4-F36B3A9B19C1}"/>
    <dgm:cxn modelId="{CEE8B882-DDFD-410B-8406-C7F62B5C7E1A}" type="presParOf" srcId="{E27AA659-AFF7-49E4-9BC5-9CDBC925D44F}" destId="{14742027-81CF-42EC-BE25-311E17EDDB4D}" srcOrd="0" destOrd="0" presId="urn:microsoft.com/office/officeart/2005/8/layout/vList2"/>
    <dgm:cxn modelId="{F81A98EE-6243-4B01-AB8A-9D91632C5C1E}" type="presParOf" srcId="{E27AA659-AFF7-49E4-9BC5-9CDBC925D44F}" destId="{19498641-B49B-4611-861A-4E9F29F03B0F}" srcOrd="1" destOrd="0" presId="urn:microsoft.com/office/officeart/2005/8/layout/vList2"/>
    <dgm:cxn modelId="{DADA4ADF-F775-424E-BBD8-01C72CE614C2}" type="presParOf" srcId="{E27AA659-AFF7-49E4-9BC5-9CDBC925D44F}" destId="{71A183EF-08C8-4D65-B074-5E4C582312D9}" srcOrd="2" destOrd="0" presId="urn:microsoft.com/office/officeart/2005/8/layout/vList2"/>
    <dgm:cxn modelId="{6FD88084-B8BF-4576-A135-62CACA041CB2}" type="presParOf" srcId="{E27AA659-AFF7-49E4-9BC5-9CDBC925D44F}" destId="{5E56BF3B-359F-4121-BA1A-2324D99424C1}" srcOrd="3" destOrd="0" presId="urn:microsoft.com/office/officeart/2005/8/layout/vList2"/>
    <dgm:cxn modelId="{617CDA24-FECD-4AA6-A7C0-2EAF966F8A01}" type="presParOf" srcId="{E27AA659-AFF7-49E4-9BC5-9CDBC925D44F}" destId="{CACF8078-17FA-4DBF-9375-274F7B4176B9}" srcOrd="4" destOrd="0" presId="urn:microsoft.com/office/officeart/2005/8/layout/vList2"/>
    <dgm:cxn modelId="{A14E7212-9D7E-41BC-8EA1-C61BB1551511}" type="presParOf" srcId="{E27AA659-AFF7-49E4-9BC5-9CDBC925D44F}" destId="{A7646C92-C72D-49E6-900B-F958E4E6D6CB}" srcOrd="5" destOrd="0" presId="urn:microsoft.com/office/officeart/2005/8/layout/vList2"/>
    <dgm:cxn modelId="{3F6652A7-53DF-4B9F-A7AD-2BD5D9EE8475}" type="presParOf" srcId="{E27AA659-AFF7-49E4-9BC5-9CDBC925D44F}" destId="{ABD05BB1-156D-40CE-BB59-0AF715AF5D1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EAB1C0-D186-45B3-AA49-826BAEE5E35D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C43CD9-0A84-445F-BE3D-CA6DC2203E33}">
      <dgm:prSet custT="1"/>
      <dgm:spPr/>
      <dgm:t>
        <a:bodyPr/>
        <a:lstStyle/>
        <a:p>
          <a:r>
            <a:rPr lang="en-US" sz="1200" b="0" baseline="0" dirty="0"/>
            <a:t>Legal Requirements</a:t>
          </a:r>
          <a:endParaRPr lang="en-US" sz="1200" dirty="0"/>
        </a:p>
      </dgm:t>
    </dgm:pt>
    <dgm:pt modelId="{894D9B15-F8E2-4C49-8320-985DA47178CE}" type="parTrans" cxnId="{E1971259-9B41-4FFE-A662-CDF5344C919C}">
      <dgm:prSet/>
      <dgm:spPr/>
      <dgm:t>
        <a:bodyPr/>
        <a:lstStyle/>
        <a:p>
          <a:endParaRPr lang="en-US" sz="1200"/>
        </a:p>
      </dgm:t>
    </dgm:pt>
    <dgm:pt modelId="{BAEEF349-FDEE-4F06-A4B3-5B0EEBF6F463}" type="sibTrans" cxnId="{E1971259-9B41-4FFE-A662-CDF5344C919C}">
      <dgm:prSet/>
      <dgm:spPr/>
      <dgm:t>
        <a:bodyPr/>
        <a:lstStyle/>
        <a:p>
          <a:endParaRPr lang="en-US" sz="1200"/>
        </a:p>
      </dgm:t>
    </dgm:pt>
    <dgm:pt modelId="{A9922B68-753B-4EE8-935E-398151BA4712}">
      <dgm:prSet custT="1"/>
      <dgm:spPr/>
      <dgm:t>
        <a:bodyPr/>
        <a:lstStyle/>
        <a:p>
          <a:r>
            <a:rPr lang="en-US" sz="1200" b="0" baseline="0" dirty="0"/>
            <a:t>Infection Control and Prevention</a:t>
          </a:r>
          <a:endParaRPr lang="en-US" sz="1200" dirty="0"/>
        </a:p>
      </dgm:t>
    </dgm:pt>
    <dgm:pt modelId="{AB3FCFC8-DA2A-4151-B5CB-32AA50559813}" type="parTrans" cxnId="{FBE78E31-6CC4-4D1D-9303-4748180CDF02}">
      <dgm:prSet/>
      <dgm:spPr/>
      <dgm:t>
        <a:bodyPr/>
        <a:lstStyle/>
        <a:p>
          <a:endParaRPr lang="en-US" sz="1200"/>
        </a:p>
      </dgm:t>
    </dgm:pt>
    <dgm:pt modelId="{89694BD1-AF5B-4F73-9BD3-306EE5A10A62}" type="sibTrans" cxnId="{FBE78E31-6CC4-4D1D-9303-4748180CDF02}">
      <dgm:prSet/>
      <dgm:spPr/>
      <dgm:t>
        <a:bodyPr/>
        <a:lstStyle/>
        <a:p>
          <a:endParaRPr lang="en-US" sz="1200"/>
        </a:p>
      </dgm:t>
    </dgm:pt>
    <dgm:pt modelId="{2AFE6938-2291-4178-9A1C-82D7665EC2B6}">
      <dgm:prSet custT="1"/>
      <dgm:spPr/>
      <dgm:t>
        <a:bodyPr/>
        <a:lstStyle/>
        <a:p>
          <a:r>
            <a:rPr lang="en-US" sz="1200" b="0" baseline="0" dirty="0"/>
            <a:t>Maternal and Reproductive Health</a:t>
          </a:r>
          <a:endParaRPr lang="en-US" sz="1200" dirty="0"/>
        </a:p>
      </dgm:t>
    </dgm:pt>
    <dgm:pt modelId="{28B42521-FC62-4D13-9A48-1948DAD63DAB}" type="parTrans" cxnId="{3F5612AE-239E-46FB-A21F-5C93B4A1E6B9}">
      <dgm:prSet/>
      <dgm:spPr/>
      <dgm:t>
        <a:bodyPr/>
        <a:lstStyle/>
        <a:p>
          <a:endParaRPr lang="en-US" sz="1200"/>
        </a:p>
      </dgm:t>
    </dgm:pt>
    <dgm:pt modelId="{88D91E9F-94A4-441F-945E-9CDEF7B8954A}" type="sibTrans" cxnId="{3F5612AE-239E-46FB-A21F-5C93B4A1E6B9}">
      <dgm:prSet/>
      <dgm:spPr/>
      <dgm:t>
        <a:bodyPr/>
        <a:lstStyle/>
        <a:p>
          <a:endParaRPr lang="en-US" sz="1200"/>
        </a:p>
      </dgm:t>
    </dgm:pt>
    <dgm:pt modelId="{CA5DC8B0-86EC-4A5E-B128-F5BBFAFDDF0E}">
      <dgm:prSet custT="1"/>
      <dgm:spPr/>
      <dgm:t>
        <a:bodyPr/>
        <a:lstStyle/>
        <a:p>
          <a:r>
            <a:rPr lang="en-US" sz="1200" b="0" baseline="0" dirty="0"/>
            <a:t>Persons with an Intellectual/ Developmental Disability IDD</a:t>
          </a:r>
          <a:endParaRPr lang="en-US" sz="1200" dirty="0"/>
        </a:p>
      </dgm:t>
    </dgm:pt>
    <dgm:pt modelId="{D0BA0976-DCEC-478E-9F10-1DD2C275CFF0}" type="parTrans" cxnId="{AE170E3E-428D-4A04-8D49-337A8CF56965}">
      <dgm:prSet/>
      <dgm:spPr/>
      <dgm:t>
        <a:bodyPr/>
        <a:lstStyle/>
        <a:p>
          <a:endParaRPr lang="en-US" sz="1200"/>
        </a:p>
      </dgm:t>
    </dgm:pt>
    <dgm:pt modelId="{61DF693A-B0A0-44AF-A7E0-77D40A4F0505}" type="sibTrans" cxnId="{AE170E3E-428D-4A04-8D49-337A8CF56965}">
      <dgm:prSet/>
      <dgm:spPr/>
      <dgm:t>
        <a:bodyPr/>
        <a:lstStyle/>
        <a:p>
          <a:endParaRPr lang="en-US" sz="1200"/>
        </a:p>
      </dgm:t>
    </dgm:pt>
    <dgm:pt modelId="{A90E369E-A740-4A81-B033-95B982EE5D57}">
      <dgm:prSet custT="1"/>
      <dgm:spPr/>
      <dgm:t>
        <a:bodyPr/>
        <a:lstStyle/>
        <a:p>
          <a:r>
            <a:rPr lang="en-US" sz="1200" b="0" baseline="0"/>
            <a:t>Persons with a Brain Injury</a:t>
          </a:r>
          <a:endParaRPr lang="en-US" sz="1200"/>
        </a:p>
      </dgm:t>
    </dgm:pt>
    <dgm:pt modelId="{971D1BC1-04DD-41A1-BEE5-D3FCEAB219FC}" type="parTrans" cxnId="{39B129AD-B877-4360-9657-83E561252BB4}">
      <dgm:prSet/>
      <dgm:spPr/>
      <dgm:t>
        <a:bodyPr/>
        <a:lstStyle/>
        <a:p>
          <a:endParaRPr lang="en-US" sz="1200"/>
        </a:p>
      </dgm:t>
    </dgm:pt>
    <dgm:pt modelId="{F91991E6-F7FE-4EFB-A021-B77D07ABC392}" type="sibTrans" cxnId="{39B129AD-B877-4360-9657-83E561252BB4}">
      <dgm:prSet/>
      <dgm:spPr/>
      <dgm:t>
        <a:bodyPr/>
        <a:lstStyle/>
        <a:p>
          <a:endParaRPr lang="en-US" sz="1200"/>
        </a:p>
      </dgm:t>
    </dgm:pt>
    <dgm:pt modelId="{6830DCDD-FF8C-4FBF-827E-D0C529EB550F}">
      <dgm:prSet custT="1"/>
      <dgm:spPr/>
      <dgm:t>
        <a:bodyPr/>
        <a:lstStyle/>
        <a:p>
          <a:r>
            <a:rPr lang="en-US" sz="1200" b="0" baseline="0" dirty="0"/>
            <a:t>Mental Health Resources</a:t>
          </a:r>
          <a:endParaRPr lang="en-US" sz="1200" dirty="0"/>
        </a:p>
      </dgm:t>
    </dgm:pt>
    <dgm:pt modelId="{8FF4D4AE-6A66-49E8-8E8C-D7AD18E2921D}" type="parTrans" cxnId="{8240C4DE-53E9-44AD-A4FD-9D7C2F94EB28}">
      <dgm:prSet/>
      <dgm:spPr/>
      <dgm:t>
        <a:bodyPr/>
        <a:lstStyle/>
        <a:p>
          <a:endParaRPr lang="en-US" sz="1200"/>
        </a:p>
      </dgm:t>
    </dgm:pt>
    <dgm:pt modelId="{EEF0263D-AD20-43CB-B276-2AC4770C8EA8}" type="sibTrans" cxnId="{8240C4DE-53E9-44AD-A4FD-9D7C2F94EB28}">
      <dgm:prSet/>
      <dgm:spPr/>
      <dgm:t>
        <a:bodyPr/>
        <a:lstStyle/>
        <a:p>
          <a:endParaRPr lang="en-US" sz="1200"/>
        </a:p>
      </dgm:t>
    </dgm:pt>
    <dgm:pt modelId="{C0CB63B0-2E88-4B8D-996D-B83213390E65}">
      <dgm:prSet custT="1"/>
      <dgm:spPr/>
      <dgm:t>
        <a:bodyPr/>
        <a:lstStyle/>
        <a:p>
          <a:r>
            <a:rPr lang="en-US" sz="1200" b="0" baseline="0" dirty="0"/>
            <a:t>Suicide Prevention</a:t>
          </a:r>
          <a:endParaRPr lang="en-US" sz="1200" dirty="0"/>
        </a:p>
      </dgm:t>
    </dgm:pt>
    <dgm:pt modelId="{8C6276E6-1448-4607-97F5-61202B6B1E1A}" type="parTrans" cxnId="{FAB25A69-093E-46C7-8B97-40E800C85D79}">
      <dgm:prSet/>
      <dgm:spPr/>
      <dgm:t>
        <a:bodyPr/>
        <a:lstStyle/>
        <a:p>
          <a:endParaRPr lang="en-US" sz="1200"/>
        </a:p>
      </dgm:t>
    </dgm:pt>
    <dgm:pt modelId="{9B8C14D8-E535-4CE8-B0A7-875E0929DF64}" type="sibTrans" cxnId="{FAB25A69-093E-46C7-8B97-40E800C85D79}">
      <dgm:prSet/>
      <dgm:spPr/>
      <dgm:t>
        <a:bodyPr/>
        <a:lstStyle/>
        <a:p>
          <a:endParaRPr lang="en-US" sz="1200"/>
        </a:p>
      </dgm:t>
    </dgm:pt>
    <dgm:pt modelId="{384A8549-C504-442B-9B68-438AEDAA588C}">
      <dgm:prSet custT="1"/>
      <dgm:spPr/>
      <dgm:t>
        <a:bodyPr/>
        <a:lstStyle/>
        <a:p>
          <a:r>
            <a:rPr lang="en-US" sz="1200" b="0" baseline="0" dirty="0"/>
            <a:t>Medications for the Treatment of Opioid Use Disorder</a:t>
          </a:r>
          <a:endParaRPr lang="en-US" sz="1200" dirty="0"/>
        </a:p>
      </dgm:t>
    </dgm:pt>
    <dgm:pt modelId="{5AD3D724-B497-45A0-967E-268E6839E962}" type="parTrans" cxnId="{7427575E-2425-4601-9D77-EB1ADE802265}">
      <dgm:prSet/>
      <dgm:spPr/>
      <dgm:t>
        <a:bodyPr/>
        <a:lstStyle/>
        <a:p>
          <a:endParaRPr lang="en-US" sz="1200"/>
        </a:p>
      </dgm:t>
    </dgm:pt>
    <dgm:pt modelId="{49DF6DFE-A048-4C7B-A039-279A8956E0E9}" type="sibTrans" cxnId="{7427575E-2425-4601-9D77-EB1ADE802265}">
      <dgm:prSet/>
      <dgm:spPr/>
      <dgm:t>
        <a:bodyPr/>
        <a:lstStyle/>
        <a:p>
          <a:endParaRPr lang="en-US" sz="1200"/>
        </a:p>
      </dgm:t>
    </dgm:pt>
    <dgm:pt modelId="{AFEF0C68-ED08-40F1-A898-C0A849DEA8C7}">
      <dgm:prSet custT="1"/>
      <dgm:spPr/>
      <dgm:t>
        <a:bodyPr/>
        <a:lstStyle/>
        <a:p>
          <a:r>
            <a:rPr lang="en-US" sz="1200" b="0" baseline="0" dirty="0"/>
            <a:t>Opioid Overdose Prevention</a:t>
          </a:r>
          <a:endParaRPr lang="en-US" sz="1200" dirty="0"/>
        </a:p>
      </dgm:t>
    </dgm:pt>
    <dgm:pt modelId="{F1371501-16BD-4C1F-88CF-3F453E61286E}" type="parTrans" cxnId="{40F444BB-E263-410D-B450-D4872E381383}">
      <dgm:prSet/>
      <dgm:spPr/>
      <dgm:t>
        <a:bodyPr/>
        <a:lstStyle/>
        <a:p>
          <a:endParaRPr lang="en-US" sz="1200"/>
        </a:p>
      </dgm:t>
    </dgm:pt>
    <dgm:pt modelId="{515F5FC4-FEF5-4F98-9FDB-568C2B7E5CCA}" type="sibTrans" cxnId="{40F444BB-E263-410D-B450-D4872E381383}">
      <dgm:prSet/>
      <dgm:spPr/>
      <dgm:t>
        <a:bodyPr/>
        <a:lstStyle/>
        <a:p>
          <a:endParaRPr lang="en-US" sz="1200"/>
        </a:p>
      </dgm:t>
    </dgm:pt>
    <dgm:pt modelId="{621308BE-ACB7-497F-8DA0-1A26E3C8D4BA}">
      <dgm:prSet custT="1"/>
      <dgm:spPr/>
      <dgm:t>
        <a:bodyPr/>
        <a:lstStyle/>
        <a:p>
          <a:r>
            <a:rPr lang="en-US" sz="1200" b="0" baseline="0" dirty="0"/>
            <a:t>Developing Medical Vendor Contracts – Requests for Proposals</a:t>
          </a:r>
          <a:endParaRPr lang="en-US" sz="1200" dirty="0"/>
        </a:p>
      </dgm:t>
    </dgm:pt>
    <dgm:pt modelId="{8A0F00C4-242A-486E-9E3E-FF93DFC81AC6}" type="parTrans" cxnId="{46EF6A75-345B-4886-B4D9-568224490121}">
      <dgm:prSet/>
      <dgm:spPr/>
      <dgm:t>
        <a:bodyPr/>
        <a:lstStyle/>
        <a:p>
          <a:endParaRPr lang="en-US" sz="1200"/>
        </a:p>
      </dgm:t>
    </dgm:pt>
    <dgm:pt modelId="{7CCC8E15-3528-46B5-8B6F-0D8229AA2E3B}" type="sibTrans" cxnId="{46EF6A75-345B-4886-B4D9-568224490121}">
      <dgm:prSet/>
      <dgm:spPr/>
      <dgm:t>
        <a:bodyPr/>
        <a:lstStyle/>
        <a:p>
          <a:endParaRPr lang="en-US" sz="1200"/>
        </a:p>
      </dgm:t>
    </dgm:pt>
    <dgm:pt modelId="{E75432B8-4AB5-425B-8F98-EF3878C9C31A}">
      <dgm:prSet custT="1"/>
      <dgm:spPr/>
      <dgm:t>
        <a:bodyPr/>
        <a:lstStyle/>
        <a:p>
          <a:r>
            <a:rPr lang="en-US" sz="1200" b="0" baseline="0" dirty="0"/>
            <a:t>Corrections Officer Health</a:t>
          </a:r>
          <a:endParaRPr lang="en-US" sz="1200" dirty="0"/>
        </a:p>
      </dgm:t>
    </dgm:pt>
    <dgm:pt modelId="{4FAD6DB3-E6F9-44A4-89A1-4B96528EAABD}" type="parTrans" cxnId="{F422596B-88EE-4A67-AAA4-56B1CDA96430}">
      <dgm:prSet/>
      <dgm:spPr/>
      <dgm:t>
        <a:bodyPr/>
        <a:lstStyle/>
        <a:p>
          <a:endParaRPr lang="en-US" sz="1200"/>
        </a:p>
      </dgm:t>
    </dgm:pt>
    <dgm:pt modelId="{9304F6D1-1011-4695-B705-7F2E2C9CFADA}" type="sibTrans" cxnId="{F422596B-88EE-4A67-AAA4-56B1CDA96430}">
      <dgm:prSet/>
      <dgm:spPr/>
      <dgm:t>
        <a:bodyPr/>
        <a:lstStyle/>
        <a:p>
          <a:endParaRPr lang="en-US" sz="1200"/>
        </a:p>
      </dgm:t>
    </dgm:pt>
    <dgm:pt modelId="{21ED918D-4D79-4B7A-B25E-E462925E9866}" type="pres">
      <dgm:prSet presAssocID="{9BEAB1C0-D186-45B3-AA49-826BAEE5E35D}" presName="diagram" presStyleCnt="0">
        <dgm:presLayoutVars>
          <dgm:dir/>
          <dgm:resizeHandles val="exact"/>
        </dgm:presLayoutVars>
      </dgm:prSet>
      <dgm:spPr/>
    </dgm:pt>
    <dgm:pt modelId="{A2226DA1-1702-4986-8BE7-A1771E78BA37}" type="pres">
      <dgm:prSet presAssocID="{33C43CD9-0A84-445F-BE3D-CA6DC2203E33}" presName="node" presStyleLbl="node1" presStyleIdx="0" presStyleCnt="11">
        <dgm:presLayoutVars>
          <dgm:bulletEnabled val="1"/>
        </dgm:presLayoutVars>
      </dgm:prSet>
      <dgm:spPr/>
    </dgm:pt>
    <dgm:pt modelId="{ADDBA530-2F43-4157-B9EF-6F3E5D3C531F}" type="pres">
      <dgm:prSet presAssocID="{BAEEF349-FDEE-4F06-A4B3-5B0EEBF6F463}" presName="sibTrans" presStyleCnt="0"/>
      <dgm:spPr/>
    </dgm:pt>
    <dgm:pt modelId="{C8514F67-389F-4033-B8C6-71D8E2015349}" type="pres">
      <dgm:prSet presAssocID="{A9922B68-753B-4EE8-935E-398151BA4712}" presName="node" presStyleLbl="node1" presStyleIdx="1" presStyleCnt="11">
        <dgm:presLayoutVars>
          <dgm:bulletEnabled val="1"/>
        </dgm:presLayoutVars>
      </dgm:prSet>
      <dgm:spPr/>
    </dgm:pt>
    <dgm:pt modelId="{A654A5E4-ED54-4C5C-8DA7-2A1FCC592286}" type="pres">
      <dgm:prSet presAssocID="{89694BD1-AF5B-4F73-9BD3-306EE5A10A62}" presName="sibTrans" presStyleCnt="0"/>
      <dgm:spPr/>
    </dgm:pt>
    <dgm:pt modelId="{7ACC047A-405C-433E-938F-847B01F3C1CC}" type="pres">
      <dgm:prSet presAssocID="{2AFE6938-2291-4178-9A1C-82D7665EC2B6}" presName="node" presStyleLbl="node1" presStyleIdx="2" presStyleCnt="11">
        <dgm:presLayoutVars>
          <dgm:bulletEnabled val="1"/>
        </dgm:presLayoutVars>
      </dgm:prSet>
      <dgm:spPr/>
    </dgm:pt>
    <dgm:pt modelId="{9860DCC2-E2E8-4ED0-95C6-D7E76AC46920}" type="pres">
      <dgm:prSet presAssocID="{88D91E9F-94A4-441F-945E-9CDEF7B8954A}" presName="sibTrans" presStyleCnt="0"/>
      <dgm:spPr/>
    </dgm:pt>
    <dgm:pt modelId="{804B25B4-73F3-4C24-8D4E-D79926C542C1}" type="pres">
      <dgm:prSet presAssocID="{CA5DC8B0-86EC-4A5E-B128-F5BBFAFDDF0E}" presName="node" presStyleLbl="node1" presStyleIdx="3" presStyleCnt="11">
        <dgm:presLayoutVars>
          <dgm:bulletEnabled val="1"/>
        </dgm:presLayoutVars>
      </dgm:prSet>
      <dgm:spPr/>
    </dgm:pt>
    <dgm:pt modelId="{368C27E8-4A5F-40C1-B80C-1A3C3CC9CBD9}" type="pres">
      <dgm:prSet presAssocID="{61DF693A-B0A0-44AF-A7E0-77D40A4F0505}" presName="sibTrans" presStyleCnt="0"/>
      <dgm:spPr/>
    </dgm:pt>
    <dgm:pt modelId="{D9DDE786-2972-445B-8A3F-8E0F40AC001E}" type="pres">
      <dgm:prSet presAssocID="{A90E369E-A740-4A81-B033-95B982EE5D57}" presName="node" presStyleLbl="node1" presStyleIdx="4" presStyleCnt="11">
        <dgm:presLayoutVars>
          <dgm:bulletEnabled val="1"/>
        </dgm:presLayoutVars>
      </dgm:prSet>
      <dgm:spPr/>
    </dgm:pt>
    <dgm:pt modelId="{85F37EDD-CF8D-489C-88C1-26D2D7C67895}" type="pres">
      <dgm:prSet presAssocID="{F91991E6-F7FE-4EFB-A021-B77D07ABC392}" presName="sibTrans" presStyleCnt="0"/>
      <dgm:spPr/>
    </dgm:pt>
    <dgm:pt modelId="{7D3BAE0D-EE15-491F-931E-581E8275B9B8}" type="pres">
      <dgm:prSet presAssocID="{6830DCDD-FF8C-4FBF-827E-D0C529EB550F}" presName="node" presStyleLbl="node1" presStyleIdx="5" presStyleCnt="11">
        <dgm:presLayoutVars>
          <dgm:bulletEnabled val="1"/>
        </dgm:presLayoutVars>
      </dgm:prSet>
      <dgm:spPr/>
    </dgm:pt>
    <dgm:pt modelId="{467E8766-1A1B-4B16-ACBE-B13BD2E8CDB3}" type="pres">
      <dgm:prSet presAssocID="{EEF0263D-AD20-43CB-B276-2AC4770C8EA8}" presName="sibTrans" presStyleCnt="0"/>
      <dgm:spPr/>
    </dgm:pt>
    <dgm:pt modelId="{C2522735-07E3-4C64-889C-CE6B7200D2FC}" type="pres">
      <dgm:prSet presAssocID="{C0CB63B0-2E88-4B8D-996D-B83213390E65}" presName="node" presStyleLbl="node1" presStyleIdx="6" presStyleCnt="11">
        <dgm:presLayoutVars>
          <dgm:bulletEnabled val="1"/>
        </dgm:presLayoutVars>
      </dgm:prSet>
      <dgm:spPr/>
    </dgm:pt>
    <dgm:pt modelId="{F65FA4B8-96C1-43DF-A3AF-72EC73F909EB}" type="pres">
      <dgm:prSet presAssocID="{9B8C14D8-E535-4CE8-B0A7-875E0929DF64}" presName="sibTrans" presStyleCnt="0"/>
      <dgm:spPr/>
    </dgm:pt>
    <dgm:pt modelId="{0F1F87AD-C7BF-4455-ADEA-E44436F767E8}" type="pres">
      <dgm:prSet presAssocID="{384A8549-C504-442B-9B68-438AEDAA588C}" presName="node" presStyleLbl="node1" presStyleIdx="7" presStyleCnt="11">
        <dgm:presLayoutVars>
          <dgm:bulletEnabled val="1"/>
        </dgm:presLayoutVars>
      </dgm:prSet>
      <dgm:spPr/>
    </dgm:pt>
    <dgm:pt modelId="{07783EB3-B2E2-4DE8-9BCA-BC16FBD5185E}" type="pres">
      <dgm:prSet presAssocID="{49DF6DFE-A048-4C7B-A039-279A8956E0E9}" presName="sibTrans" presStyleCnt="0"/>
      <dgm:spPr/>
    </dgm:pt>
    <dgm:pt modelId="{763CBC05-9AF0-44F1-92FE-FB72B60614EE}" type="pres">
      <dgm:prSet presAssocID="{AFEF0C68-ED08-40F1-A898-C0A849DEA8C7}" presName="node" presStyleLbl="node1" presStyleIdx="8" presStyleCnt="11">
        <dgm:presLayoutVars>
          <dgm:bulletEnabled val="1"/>
        </dgm:presLayoutVars>
      </dgm:prSet>
      <dgm:spPr/>
    </dgm:pt>
    <dgm:pt modelId="{CDF5AFD3-DA30-4DF8-8485-66F8C5729026}" type="pres">
      <dgm:prSet presAssocID="{515F5FC4-FEF5-4F98-9FDB-568C2B7E5CCA}" presName="sibTrans" presStyleCnt="0"/>
      <dgm:spPr/>
    </dgm:pt>
    <dgm:pt modelId="{CB8A0097-A348-4683-B7C4-64BC3E147F1A}" type="pres">
      <dgm:prSet presAssocID="{621308BE-ACB7-497F-8DA0-1A26E3C8D4BA}" presName="node" presStyleLbl="node1" presStyleIdx="9" presStyleCnt="11">
        <dgm:presLayoutVars>
          <dgm:bulletEnabled val="1"/>
        </dgm:presLayoutVars>
      </dgm:prSet>
      <dgm:spPr/>
    </dgm:pt>
    <dgm:pt modelId="{A64ED41C-CBA2-4BA9-9939-1FCCB506A000}" type="pres">
      <dgm:prSet presAssocID="{7CCC8E15-3528-46B5-8B6F-0D8229AA2E3B}" presName="sibTrans" presStyleCnt="0"/>
      <dgm:spPr/>
    </dgm:pt>
    <dgm:pt modelId="{8CE9011C-8D40-46CD-9258-70A0AFDF7A2E}" type="pres">
      <dgm:prSet presAssocID="{E75432B8-4AB5-425B-8F98-EF3878C9C31A}" presName="node" presStyleLbl="node1" presStyleIdx="10" presStyleCnt="11">
        <dgm:presLayoutVars>
          <dgm:bulletEnabled val="1"/>
        </dgm:presLayoutVars>
      </dgm:prSet>
      <dgm:spPr/>
    </dgm:pt>
  </dgm:ptLst>
  <dgm:cxnLst>
    <dgm:cxn modelId="{5C007C02-34B6-4A62-86CB-02C79C542F21}" type="presOf" srcId="{33C43CD9-0A84-445F-BE3D-CA6DC2203E33}" destId="{A2226DA1-1702-4986-8BE7-A1771E78BA37}" srcOrd="0" destOrd="0" presId="urn:microsoft.com/office/officeart/2005/8/layout/default"/>
    <dgm:cxn modelId="{FBE78E31-6CC4-4D1D-9303-4748180CDF02}" srcId="{9BEAB1C0-D186-45B3-AA49-826BAEE5E35D}" destId="{A9922B68-753B-4EE8-935E-398151BA4712}" srcOrd="1" destOrd="0" parTransId="{AB3FCFC8-DA2A-4151-B5CB-32AA50559813}" sibTransId="{89694BD1-AF5B-4F73-9BD3-306EE5A10A62}"/>
    <dgm:cxn modelId="{73F5923A-D056-46E9-92C2-2C0B9BE9E211}" type="presOf" srcId="{384A8549-C504-442B-9B68-438AEDAA588C}" destId="{0F1F87AD-C7BF-4455-ADEA-E44436F767E8}" srcOrd="0" destOrd="0" presId="urn:microsoft.com/office/officeart/2005/8/layout/default"/>
    <dgm:cxn modelId="{AE170E3E-428D-4A04-8D49-337A8CF56965}" srcId="{9BEAB1C0-D186-45B3-AA49-826BAEE5E35D}" destId="{CA5DC8B0-86EC-4A5E-B128-F5BBFAFDDF0E}" srcOrd="3" destOrd="0" parTransId="{D0BA0976-DCEC-478E-9F10-1DD2C275CFF0}" sibTransId="{61DF693A-B0A0-44AF-A7E0-77D40A4F0505}"/>
    <dgm:cxn modelId="{16E6793F-146E-4244-841F-1F5898346357}" type="presOf" srcId="{9BEAB1C0-D186-45B3-AA49-826BAEE5E35D}" destId="{21ED918D-4D79-4B7A-B25E-E462925E9866}" srcOrd="0" destOrd="0" presId="urn:microsoft.com/office/officeart/2005/8/layout/default"/>
    <dgm:cxn modelId="{7427575E-2425-4601-9D77-EB1ADE802265}" srcId="{9BEAB1C0-D186-45B3-AA49-826BAEE5E35D}" destId="{384A8549-C504-442B-9B68-438AEDAA588C}" srcOrd="7" destOrd="0" parTransId="{5AD3D724-B497-45A0-967E-268E6839E962}" sibTransId="{49DF6DFE-A048-4C7B-A039-279A8956E0E9}"/>
    <dgm:cxn modelId="{FAB25A69-093E-46C7-8B97-40E800C85D79}" srcId="{9BEAB1C0-D186-45B3-AA49-826BAEE5E35D}" destId="{C0CB63B0-2E88-4B8D-996D-B83213390E65}" srcOrd="6" destOrd="0" parTransId="{8C6276E6-1448-4607-97F5-61202B6B1E1A}" sibTransId="{9B8C14D8-E535-4CE8-B0A7-875E0929DF64}"/>
    <dgm:cxn modelId="{F422596B-88EE-4A67-AAA4-56B1CDA96430}" srcId="{9BEAB1C0-D186-45B3-AA49-826BAEE5E35D}" destId="{E75432B8-4AB5-425B-8F98-EF3878C9C31A}" srcOrd="10" destOrd="0" parTransId="{4FAD6DB3-E6F9-44A4-89A1-4B96528EAABD}" sibTransId="{9304F6D1-1011-4695-B705-7F2E2C9CFADA}"/>
    <dgm:cxn modelId="{12C4B84E-8130-48CF-8A2A-7C2F7472B448}" type="presOf" srcId="{621308BE-ACB7-497F-8DA0-1A26E3C8D4BA}" destId="{CB8A0097-A348-4683-B7C4-64BC3E147F1A}" srcOrd="0" destOrd="0" presId="urn:microsoft.com/office/officeart/2005/8/layout/default"/>
    <dgm:cxn modelId="{4B261070-B602-4E62-BAD7-AF700C70E741}" type="presOf" srcId="{CA5DC8B0-86EC-4A5E-B128-F5BBFAFDDF0E}" destId="{804B25B4-73F3-4C24-8D4E-D79926C542C1}" srcOrd="0" destOrd="0" presId="urn:microsoft.com/office/officeart/2005/8/layout/default"/>
    <dgm:cxn modelId="{4FC6BB52-976A-41CC-B07A-8AF6BE8C6C50}" type="presOf" srcId="{2AFE6938-2291-4178-9A1C-82D7665EC2B6}" destId="{7ACC047A-405C-433E-938F-847B01F3C1CC}" srcOrd="0" destOrd="0" presId="urn:microsoft.com/office/officeart/2005/8/layout/default"/>
    <dgm:cxn modelId="{46EF6A75-345B-4886-B4D9-568224490121}" srcId="{9BEAB1C0-D186-45B3-AA49-826BAEE5E35D}" destId="{621308BE-ACB7-497F-8DA0-1A26E3C8D4BA}" srcOrd="9" destOrd="0" parTransId="{8A0F00C4-242A-486E-9E3E-FF93DFC81AC6}" sibTransId="{7CCC8E15-3528-46B5-8B6F-0D8229AA2E3B}"/>
    <dgm:cxn modelId="{E1971259-9B41-4FFE-A662-CDF5344C919C}" srcId="{9BEAB1C0-D186-45B3-AA49-826BAEE5E35D}" destId="{33C43CD9-0A84-445F-BE3D-CA6DC2203E33}" srcOrd="0" destOrd="0" parTransId="{894D9B15-F8E2-4C49-8320-985DA47178CE}" sibTransId="{BAEEF349-FDEE-4F06-A4B3-5B0EEBF6F463}"/>
    <dgm:cxn modelId="{818ADF84-DD78-448C-97BA-DE26E4659077}" type="presOf" srcId="{A90E369E-A740-4A81-B033-95B982EE5D57}" destId="{D9DDE786-2972-445B-8A3F-8E0F40AC001E}" srcOrd="0" destOrd="0" presId="urn:microsoft.com/office/officeart/2005/8/layout/default"/>
    <dgm:cxn modelId="{DFAA7799-53FE-4E45-9D56-22B4483F18C8}" type="presOf" srcId="{C0CB63B0-2E88-4B8D-996D-B83213390E65}" destId="{C2522735-07E3-4C64-889C-CE6B7200D2FC}" srcOrd="0" destOrd="0" presId="urn:microsoft.com/office/officeart/2005/8/layout/default"/>
    <dgm:cxn modelId="{F5168DA9-1809-46C8-9B4E-BB86FF5C67B4}" type="presOf" srcId="{AFEF0C68-ED08-40F1-A898-C0A849DEA8C7}" destId="{763CBC05-9AF0-44F1-92FE-FB72B60614EE}" srcOrd="0" destOrd="0" presId="urn:microsoft.com/office/officeart/2005/8/layout/default"/>
    <dgm:cxn modelId="{39B129AD-B877-4360-9657-83E561252BB4}" srcId="{9BEAB1C0-D186-45B3-AA49-826BAEE5E35D}" destId="{A90E369E-A740-4A81-B033-95B982EE5D57}" srcOrd="4" destOrd="0" parTransId="{971D1BC1-04DD-41A1-BEE5-D3FCEAB219FC}" sibTransId="{F91991E6-F7FE-4EFB-A021-B77D07ABC392}"/>
    <dgm:cxn modelId="{3F5612AE-239E-46FB-A21F-5C93B4A1E6B9}" srcId="{9BEAB1C0-D186-45B3-AA49-826BAEE5E35D}" destId="{2AFE6938-2291-4178-9A1C-82D7665EC2B6}" srcOrd="2" destOrd="0" parTransId="{28B42521-FC62-4D13-9A48-1948DAD63DAB}" sibTransId="{88D91E9F-94A4-441F-945E-9CDEF7B8954A}"/>
    <dgm:cxn modelId="{40F444BB-E263-410D-B450-D4872E381383}" srcId="{9BEAB1C0-D186-45B3-AA49-826BAEE5E35D}" destId="{AFEF0C68-ED08-40F1-A898-C0A849DEA8C7}" srcOrd="8" destOrd="0" parTransId="{F1371501-16BD-4C1F-88CF-3F453E61286E}" sibTransId="{515F5FC4-FEF5-4F98-9FDB-568C2B7E5CCA}"/>
    <dgm:cxn modelId="{E15709D5-8F59-46A2-958F-214CC23E476F}" type="presOf" srcId="{6830DCDD-FF8C-4FBF-827E-D0C529EB550F}" destId="{7D3BAE0D-EE15-491F-931E-581E8275B9B8}" srcOrd="0" destOrd="0" presId="urn:microsoft.com/office/officeart/2005/8/layout/default"/>
    <dgm:cxn modelId="{151615D7-66F0-435E-AF56-6E3C4D7C9672}" type="presOf" srcId="{E75432B8-4AB5-425B-8F98-EF3878C9C31A}" destId="{8CE9011C-8D40-46CD-9258-70A0AFDF7A2E}" srcOrd="0" destOrd="0" presId="urn:microsoft.com/office/officeart/2005/8/layout/default"/>
    <dgm:cxn modelId="{8240C4DE-53E9-44AD-A4FD-9D7C2F94EB28}" srcId="{9BEAB1C0-D186-45B3-AA49-826BAEE5E35D}" destId="{6830DCDD-FF8C-4FBF-827E-D0C529EB550F}" srcOrd="5" destOrd="0" parTransId="{8FF4D4AE-6A66-49E8-8E8C-D7AD18E2921D}" sibTransId="{EEF0263D-AD20-43CB-B276-2AC4770C8EA8}"/>
    <dgm:cxn modelId="{3C2A0AEE-2249-4E57-8951-1CFFB87C151C}" type="presOf" srcId="{A9922B68-753B-4EE8-935E-398151BA4712}" destId="{C8514F67-389F-4033-B8C6-71D8E2015349}" srcOrd="0" destOrd="0" presId="urn:microsoft.com/office/officeart/2005/8/layout/default"/>
    <dgm:cxn modelId="{70A0E507-42FF-4F0C-A3CB-9A209C3B9FF6}" type="presParOf" srcId="{21ED918D-4D79-4B7A-B25E-E462925E9866}" destId="{A2226DA1-1702-4986-8BE7-A1771E78BA37}" srcOrd="0" destOrd="0" presId="urn:microsoft.com/office/officeart/2005/8/layout/default"/>
    <dgm:cxn modelId="{5A5C449B-0AAD-4C65-8614-D5D4F38363F6}" type="presParOf" srcId="{21ED918D-4D79-4B7A-B25E-E462925E9866}" destId="{ADDBA530-2F43-4157-B9EF-6F3E5D3C531F}" srcOrd="1" destOrd="0" presId="urn:microsoft.com/office/officeart/2005/8/layout/default"/>
    <dgm:cxn modelId="{D2E54AAB-6C0D-41CA-B8F4-A88D969C20CF}" type="presParOf" srcId="{21ED918D-4D79-4B7A-B25E-E462925E9866}" destId="{C8514F67-389F-4033-B8C6-71D8E2015349}" srcOrd="2" destOrd="0" presId="urn:microsoft.com/office/officeart/2005/8/layout/default"/>
    <dgm:cxn modelId="{AED2E2C8-A3BD-4DED-B42E-10B6B36F87B7}" type="presParOf" srcId="{21ED918D-4D79-4B7A-B25E-E462925E9866}" destId="{A654A5E4-ED54-4C5C-8DA7-2A1FCC592286}" srcOrd="3" destOrd="0" presId="urn:microsoft.com/office/officeart/2005/8/layout/default"/>
    <dgm:cxn modelId="{C2615625-4933-46E9-B71F-8FBF20BD1430}" type="presParOf" srcId="{21ED918D-4D79-4B7A-B25E-E462925E9866}" destId="{7ACC047A-405C-433E-938F-847B01F3C1CC}" srcOrd="4" destOrd="0" presId="urn:microsoft.com/office/officeart/2005/8/layout/default"/>
    <dgm:cxn modelId="{95C75AE0-EBF8-4B27-8815-19CE428A9D2B}" type="presParOf" srcId="{21ED918D-4D79-4B7A-B25E-E462925E9866}" destId="{9860DCC2-E2E8-4ED0-95C6-D7E76AC46920}" srcOrd="5" destOrd="0" presId="urn:microsoft.com/office/officeart/2005/8/layout/default"/>
    <dgm:cxn modelId="{37CF929C-11FD-47C3-8A32-0CBE3729C8CD}" type="presParOf" srcId="{21ED918D-4D79-4B7A-B25E-E462925E9866}" destId="{804B25B4-73F3-4C24-8D4E-D79926C542C1}" srcOrd="6" destOrd="0" presId="urn:microsoft.com/office/officeart/2005/8/layout/default"/>
    <dgm:cxn modelId="{73A25418-60BF-4AE4-A026-658A39EFAC23}" type="presParOf" srcId="{21ED918D-4D79-4B7A-B25E-E462925E9866}" destId="{368C27E8-4A5F-40C1-B80C-1A3C3CC9CBD9}" srcOrd="7" destOrd="0" presId="urn:microsoft.com/office/officeart/2005/8/layout/default"/>
    <dgm:cxn modelId="{3CCCAEAC-B24D-43C1-9914-50757748FDDC}" type="presParOf" srcId="{21ED918D-4D79-4B7A-B25E-E462925E9866}" destId="{D9DDE786-2972-445B-8A3F-8E0F40AC001E}" srcOrd="8" destOrd="0" presId="urn:microsoft.com/office/officeart/2005/8/layout/default"/>
    <dgm:cxn modelId="{1BD04376-CF9C-4CD7-8BF5-A515124B70B9}" type="presParOf" srcId="{21ED918D-4D79-4B7A-B25E-E462925E9866}" destId="{85F37EDD-CF8D-489C-88C1-26D2D7C67895}" srcOrd="9" destOrd="0" presId="urn:microsoft.com/office/officeart/2005/8/layout/default"/>
    <dgm:cxn modelId="{42780E98-0C6F-4C31-972B-654BDD1D30BA}" type="presParOf" srcId="{21ED918D-4D79-4B7A-B25E-E462925E9866}" destId="{7D3BAE0D-EE15-491F-931E-581E8275B9B8}" srcOrd="10" destOrd="0" presId="urn:microsoft.com/office/officeart/2005/8/layout/default"/>
    <dgm:cxn modelId="{6EA2860D-8F74-4F71-9E30-D29253C7B97B}" type="presParOf" srcId="{21ED918D-4D79-4B7A-B25E-E462925E9866}" destId="{467E8766-1A1B-4B16-ACBE-B13BD2E8CDB3}" srcOrd="11" destOrd="0" presId="urn:microsoft.com/office/officeart/2005/8/layout/default"/>
    <dgm:cxn modelId="{52D262C4-6453-42E1-8045-CE87C3BCE7F4}" type="presParOf" srcId="{21ED918D-4D79-4B7A-B25E-E462925E9866}" destId="{C2522735-07E3-4C64-889C-CE6B7200D2FC}" srcOrd="12" destOrd="0" presId="urn:microsoft.com/office/officeart/2005/8/layout/default"/>
    <dgm:cxn modelId="{5F14C1C1-E857-42BD-9E0D-FA6C2DEF26D4}" type="presParOf" srcId="{21ED918D-4D79-4B7A-B25E-E462925E9866}" destId="{F65FA4B8-96C1-43DF-A3AF-72EC73F909EB}" srcOrd="13" destOrd="0" presId="urn:microsoft.com/office/officeart/2005/8/layout/default"/>
    <dgm:cxn modelId="{F2EC7EB6-5FD8-4D3F-BBBA-0A63686A5B78}" type="presParOf" srcId="{21ED918D-4D79-4B7A-B25E-E462925E9866}" destId="{0F1F87AD-C7BF-4455-ADEA-E44436F767E8}" srcOrd="14" destOrd="0" presId="urn:microsoft.com/office/officeart/2005/8/layout/default"/>
    <dgm:cxn modelId="{0005DAD3-7C21-42F4-A336-3BE26CA2604B}" type="presParOf" srcId="{21ED918D-4D79-4B7A-B25E-E462925E9866}" destId="{07783EB3-B2E2-4DE8-9BCA-BC16FBD5185E}" srcOrd="15" destOrd="0" presId="urn:microsoft.com/office/officeart/2005/8/layout/default"/>
    <dgm:cxn modelId="{175AB2D3-E5D2-4DE3-916C-AA4179940779}" type="presParOf" srcId="{21ED918D-4D79-4B7A-B25E-E462925E9866}" destId="{763CBC05-9AF0-44F1-92FE-FB72B60614EE}" srcOrd="16" destOrd="0" presId="urn:microsoft.com/office/officeart/2005/8/layout/default"/>
    <dgm:cxn modelId="{CC744F12-7A03-4F16-A8CD-A106C0BB7D88}" type="presParOf" srcId="{21ED918D-4D79-4B7A-B25E-E462925E9866}" destId="{CDF5AFD3-DA30-4DF8-8485-66F8C5729026}" srcOrd="17" destOrd="0" presId="urn:microsoft.com/office/officeart/2005/8/layout/default"/>
    <dgm:cxn modelId="{9E5E4378-FFF2-4D2F-AFC1-521ED00D9D62}" type="presParOf" srcId="{21ED918D-4D79-4B7A-B25E-E462925E9866}" destId="{CB8A0097-A348-4683-B7C4-64BC3E147F1A}" srcOrd="18" destOrd="0" presId="urn:microsoft.com/office/officeart/2005/8/layout/default"/>
    <dgm:cxn modelId="{CD0774E7-9222-44B8-97AD-ADBBB1464A43}" type="presParOf" srcId="{21ED918D-4D79-4B7A-B25E-E462925E9866}" destId="{A64ED41C-CBA2-4BA9-9939-1FCCB506A000}" srcOrd="19" destOrd="0" presId="urn:microsoft.com/office/officeart/2005/8/layout/default"/>
    <dgm:cxn modelId="{F30FB518-9EE8-4723-BF36-24C7956F5B0D}" type="presParOf" srcId="{21ED918D-4D79-4B7A-B25E-E462925E9866}" destId="{8CE9011C-8D40-46CD-9258-70A0AFDF7A2E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40DDB1-5B54-419A-9546-DFCF602AD0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8F42C74-131A-4FD1-9E6A-17A02D4A7B26}">
      <dgm:prSet/>
      <dgm:spPr/>
      <dgm:t>
        <a:bodyPr/>
        <a:lstStyle/>
        <a:p>
          <a:r>
            <a:rPr lang="en-US" b="0" baseline="0"/>
            <a:t>Select NC General Statutes pertaining to Jail Health (Chapter 153A)</a:t>
          </a:r>
          <a:endParaRPr lang="en-US"/>
        </a:p>
      </dgm:t>
    </dgm:pt>
    <dgm:pt modelId="{F5475847-7DEF-47D5-9C44-1E5C9B122089}" type="parTrans" cxnId="{50DD24DF-70E9-4337-9CAA-B988A659AC5F}">
      <dgm:prSet/>
      <dgm:spPr/>
      <dgm:t>
        <a:bodyPr/>
        <a:lstStyle/>
        <a:p>
          <a:endParaRPr lang="en-US"/>
        </a:p>
      </dgm:t>
    </dgm:pt>
    <dgm:pt modelId="{9F1DD863-84A8-459C-9E7A-0BB7903B911F}" type="sibTrans" cxnId="{50DD24DF-70E9-4337-9CAA-B988A659AC5F}">
      <dgm:prSet/>
      <dgm:spPr/>
      <dgm:t>
        <a:bodyPr/>
        <a:lstStyle/>
        <a:p>
          <a:endParaRPr lang="en-US"/>
        </a:p>
      </dgm:t>
    </dgm:pt>
    <dgm:pt modelId="{AAEF7E6B-FAFA-45D6-AA70-7CCAA3B128FC}">
      <dgm:prSet/>
      <dgm:spPr/>
      <dgm:t>
        <a:bodyPr/>
        <a:lstStyle/>
        <a:p>
          <a:r>
            <a:rPr lang="en-US" b="0" baseline="0"/>
            <a:t>NC Administrative Code Title 10A, Chapter 14, Subchapter 14J</a:t>
          </a:r>
          <a:endParaRPr lang="en-US"/>
        </a:p>
      </dgm:t>
    </dgm:pt>
    <dgm:pt modelId="{D342C7A4-98A0-414F-9C8F-56283CFED48E}" type="parTrans" cxnId="{0665B31F-92BA-4ED9-866F-96115C48F5E0}">
      <dgm:prSet/>
      <dgm:spPr/>
      <dgm:t>
        <a:bodyPr/>
        <a:lstStyle/>
        <a:p>
          <a:endParaRPr lang="en-US"/>
        </a:p>
      </dgm:t>
    </dgm:pt>
    <dgm:pt modelId="{4B981062-1E54-4E40-9EC0-28751193FD59}" type="sibTrans" cxnId="{0665B31F-92BA-4ED9-866F-96115C48F5E0}">
      <dgm:prSet/>
      <dgm:spPr/>
      <dgm:t>
        <a:bodyPr/>
        <a:lstStyle/>
        <a:p>
          <a:endParaRPr lang="en-US"/>
        </a:p>
      </dgm:t>
    </dgm:pt>
    <dgm:pt modelId="{51795331-59E7-4947-9125-7E2CD5978B0B}">
      <dgm:prSet/>
      <dgm:spPr/>
      <dgm:t>
        <a:bodyPr/>
        <a:lstStyle/>
        <a:p>
          <a:r>
            <a:rPr lang="en-US" b="0" baseline="0"/>
            <a:t>Medical Plan Guide</a:t>
          </a:r>
          <a:endParaRPr lang="en-US"/>
        </a:p>
      </dgm:t>
    </dgm:pt>
    <dgm:pt modelId="{A0EF69B6-D7FD-4870-8998-0BCBC2EABEF9}" type="parTrans" cxnId="{042241BD-6345-4DE2-84E9-405B9434A01A}">
      <dgm:prSet/>
      <dgm:spPr/>
      <dgm:t>
        <a:bodyPr/>
        <a:lstStyle/>
        <a:p>
          <a:endParaRPr lang="en-US"/>
        </a:p>
      </dgm:t>
    </dgm:pt>
    <dgm:pt modelId="{7C36C7DB-7A43-41AF-888B-E0A6DA5E2AD3}" type="sibTrans" cxnId="{042241BD-6345-4DE2-84E9-405B9434A01A}">
      <dgm:prSet/>
      <dgm:spPr/>
      <dgm:t>
        <a:bodyPr/>
        <a:lstStyle/>
        <a:p>
          <a:endParaRPr lang="en-US"/>
        </a:p>
      </dgm:t>
    </dgm:pt>
    <dgm:pt modelId="{400BB483-0789-4DA8-8A47-C02B02209642}">
      <dgm:prSet/>
      <dgm:spPr/>
      <dgm:t>
        <a:bodyPr/>
        <a:lstStyle/>
        <a:p>
          <a:r>
            <a:rPr lang="en-US" b="0" baseline="0"/>
            <a:t>Intake Screening Guide and Sample Form</a:t>
          </a:r>
          <a:endParaRPr lang="en-US"/>
        </a:p>
      </dgm:t>
    </dgm:pt>
    <dgm:pt modelId="{44328EB8-D2BB-4BF5-8643-7441AC7336BB}" type="parTrans" cxnId="{6043E93F-1B86-4A0E-AAEC-B6936EA6B7D3}">
      <dgm:prSet/>
      <dgm:spPr/>
      <dgm:t>
        <a:bodyPr/>
        <a:lstStyle/>
        <a:p>
          <a:endParaRPr lang="en-US"/>
        </a:p>
      </dgm:t>
    </dgm:pt>
    <dgm:pt modelId="{DE779AE8-C55A-4D30-A656-954B5D9DC1EA}" type="sibTrans" cxnId="{6043E93F-1B86-4A0E-AAEC-B6936EA6B7D3}">
      <dgm:prSet/>
      <dgm:spPr/>
      <dgm:t>
        <a:bodyPr/>
        <a:lstStyle/>
        <a:p>
          <a:endParaRPr lang="en-US"/>
        </a:p>
      </dgm:t>
    </dgm:pt>
    <dgm:pt modelId="{9EE84151-0056-4A7D-A399-2AC184083CB0}" type="pres">
      <dgm:prSet presAssocID="{F640DDB1-5B54-419A-9546-DFCF602AD03F}" presName="linear" presStyleCnt="0">
        <dgm:presLayoutVars>
          <dgm:animLvl val="lvl"/>
          <dgm:resizeHandles val="exact"/>
        </dgm:presLayoutVars>
      </dgm:prSet>
      <dgm:spPr/>
    </dgm:pt>
    <dgm:pt modelId="{E8C2E7C7-3C9C-43F0-AA03-C4F6919554A8}" type="pres">
      <dgm:prSet presAssocID="{A8F42C74-131A-4FD1-9E6A-17A02D4A7B2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3E48B0A-C6B7-4732-B852-CE5C217CD34F}" type="pres">
      <dgm:prSet presAssocID="{9F1DD863-84A8-459C-9E7A-0BB7903B911F}" presName="spacer" presStyleCnt="0"/>
      <dgm:spPr/>
    </dgm:pt>
    <dgm:pt modelId="{9EA1A2A4-218F-4550-A0CA-A43253EDCE7F}" type="pres">
      <dgm:prSet presAssocID="{AAEF7E6B-FAFA-45D6-AA70-7CCAA3B128F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597F367-FE14-41F9-B718-25BE20E69AE6}" type="pres">
      <dgm:prSet presAssocID="{4B981062-1E54-4E40-9EC0-28751193FD59}" presName="spacer" presStyleCnt="0"/>
      <dgm:spPr/>
    </dgm:pt>
    <dgm:pt modelId="{B8C3FCFC-BD99-4969-8AA6-E3C5096851D5}" type="pres">
      <dgm:prSet presAssocID="{51795331-59E7-4947-9125-7E2CD5978B0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97D67B7-C879-4033-8508-E445F6058ADB}" type="pres">
      <dgm:prSet presAssocID="{7C36C7DB-7A43-41AF-888B-E0A6DA5E2AD3}" presName="spacer" presStyleCnt="0"/>
      <dgm:spPr/>
    </dgm:pt>
    <dgm:pt modelId="{07021DBD-28F2-4BF7-A103-502126261127}" type="pres">
      <dgm:prSet presAssocID="{400BB483-0789-4DA8-8A47-C02B0220964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665B31F-92BA-4ED9-866F-96115C48F5E0}" srcId="{F640DDB1-5B54-419A-9546-DFCF602AD03F}" destId="{AAEF7E6B-FAFA-45D6-AA70-7CCAA3B128FC}" srcOrd="1" destOrd="0" parTransId="{D342C7A4-98A0-414F-9C8F-56283CFED48E}" sibTransId="{4B981062-1E54-4E40-9EC0-28751193FD59}"/>
    <dgm:cxn modelId="{C56D3D34-E9C5-476A-9FE8-6D6D90BE0C50}" type="presOf" srcId="{400BB483-0789-4DA8-8A47-C02B02209642}" destId="{07021DBD-28F2-4BF7-A103-502126261127}" srcOrd="0" destOrd="0" presId="urn:microsoft.com/office/officeart/2005/8/layout/vList2"/>
    <dgm:cxn modelId="{6043E93F-1B86-4A0E-AAEC-B6936EA6B7D3}" srcId="{F640DDB1-5B54-419A-9546-DFCF602AD03F}" destId="{400BB483-0789-4DA8-8A47-C02B02209642}" srcOrd="3" destOrd="0" parTransId="{44328EB8-D2BB-4BF5-8643-7441AC7336BB}" sibTransId="{DE779AE8-C55A-4D30-A656-954B5D9DC1EA}"/>
    <dgm:cxn modelId="{C9FD424B-12DE-4986-8970-D66AD700BC8A}" type="presOf" srcId="{F640DDB1-5B54-419A-9546-DFCF602AD03F}" destId="{9EE84151-0056-4A7D-A399-2AC184083CB0}" srcOrd="0" destOrd="0" presId="urn:microsoft.com/office/officeart/2005/8/layout/vList2"/>
    <dgm:cxn modelId="{24A03384-FCF1-436C-B01B-B66D4DA21600}" type="presOf" srcId="{51795331-59E7-4947-9125-7E2CD5978B0B}" destId="{B8C3FCFC-BD99-4969-8AA6-E3C5096851D5}" srcOrd="0" destOrd="0" presId="urn:microsoft.com/office/officeart/2005/8/layout/vList2"/>
    <dgm:cxn modelId="{89161294-0368-40F6-A97F-507BF72BF576}" type="presOf" srcId="{AAEF7E6B-FAFA-45D6-AA70-7CCAA3B128FC}" destId="{9EA1A2A4-218F-4550-A0CA-A43253EDCE7F}" srcOrd="0" destOrd="0" presId="urn:microsoft.com/office/officeart/2005/8/layout/vList2"/>
    <dgm:cxn modelId="{042241BD-6345-4DE2-84E9-405B9434A01A}" srcId="{F640DDB1-5B54-419A-9546-DFCF602AD03F}" destId="{51795331-59E7-4947-9125-7E2CD5978B0B}" srcOrd="2" destOrd="0" parTransId="{A0EF69B6-D7FD-4870-8998-0BCBC2EABEF9}" sibTransId="{7C36C7DB-7A43-41AF-888B-E0A6DA5E2AD3}"/>
    <dgm:cxn modelId="{429749DA-BBD3-4027-8B9F-C147898F0E31}" type="presOf" srcId="{A8F42C74-131A-4FD1-9E6A-17A02D4A7B26}" destId="{E8C2E7C7-3C9C-43F0-AA03-C4F6919554A8}" srcOrd="0" destOrd="0" presId="urn:microsoft.com/office/officeart/2005/8/layout/vList2"/>
    <dgm:cxn modelId="{50DD24DF-70E9-4337-9CAA-B988A659AC5F}" srcId="{F640DDB1-5B54-419A-9546-DFCF602AD03F}" destId="{A8F42C74-131A-4FD1-9E6A-17A02D4A7B26}" srcOrd="0" destOrd="0" parTransId="{F5475847-7DEF-47D5-9C44-1E5C9B122089}" sibTransId="{9F1DD863-84A8-459C-9E7A-0BB7903B911F}"/>
    <dgm:cxn modelId="{FEA3FB15-B758-4BB5-8FB2-C05542B2535B}" type="presParOf" srcId="{9EE84151-0056-4A7D-A399-2AC184083CB0}" destId="{E8C2E7C7-3C9C-43F0-AA03-C4F6919554A8}" srcOrd="0" destOrd="0" presId="urn:microsoft.com/office/officeart/2005/8/layout/vList2"/>
    <dgm:cxn modelId="{900A96BF-8F55-472C-95CD-5D298CBD87E4}" type="presParOf" srcId="{9EE84151-0056-4A7D-A399-2AC184083CB0}" destId="{03E48B0A-C6B7-4732-B852-CE5C217CD34F}" srcOrd="1" destOrd="0" presId="urn:microsoft.com/office/officeart/2005/8/layout/vList2"/>
    <dgm:cxn modelId="{0739B9FE-C0B4-4DA3-A78C-B31F33AB2D33}" type="presParOf" srcId="{9EE84151-0056-4A7D-A399-2AC184083CB0}" destId="{9EA1A2A4-218F-4550-A0CA-A43253EDCE7F}" srcOrd="2" destOrd="0" presId="urn:microsoft.com/office/officeart/2005/8/layout/vList2"/>
    <dgm:cxn modelId="{A8480613-713D-4A97-B879-090390D8AF26}" type="presParOf" srcId="{9EE84151-0056-4A7D-A399-2AC184083CB0}" destId="{B597F367-FE14-41F9-B718-25BE20E69AE6}" srcOrd="3" destOrd="0" presId="urn:microsoft.com/office/officeart/2005/8/layout/vList2"/>
    <dgm:cxn modelId="{BCEF5227-CE2E-441E-9CE5-07252AB26FBF}" type="presParOf" srcId="{9EE84151-0056-4A7D-A399-2AC184083CB0}" destId="{B8C3FCFC-BD99-4969-8AA6-E3C5096851D5}" srcOrd="4" destOrd="0" presId="urn:microsoft.com/office/officeart/2005/8/layout/vList2"/>
    <dgm:cxn modelId="{D4FD6B30-46B7-49EA-AD34-644947541A5C}" type="presParOf" srcId="{9EE84151-0056-4A7D-A399-2AC184083CB0}" destId="{497D67B7-C879-4033-8508-E445F6058ADB}" srcOrd="5" destOrd="0" presId="urn:microsoft.com/office/officeart/2005/8/layout/vList2"/>
    <dgm:cxn modelId="{AC6A2D36-4B14-4FFA-8BBE-8FD738901BB1}" type="presParOf" srcId="{9EE84151-0056-4A7D-A399-2AC184083CB0}" destId="{07021DBD-28F2-4BF7-A103-50212626112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42027-81CF-42EC-BE25-311E17EDDB4D}">
      <dsp:nvSpPr>
        <dsp:cNvPr id="0" name=""/>
        <dsp:cNvSpPr/>
      </dsp:nvSpPr>
      <dsp:spPr>
        <a:xfrm>
          <a:off x="0" y="4378"/>
          <a:ext cx="6441412" cy="895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baseline="0"/>
            <a:t>~60 contributors from various divisions of DHHS and external partner agencies</a:t>
          </a:r>
          <a:endParaRPr lang="en-US" sz="1500" kern="1200"/>
        </a:p>
      </dsp:txBody>
      <dsp:txXfrm>
        <a:off x="43693" y="48071"/>
        <a:ext cx="6354026" cy="807664"/>
      </dsp:txXfrm>
    </dsp:sp>
    <dsp:sp modelId="{71A183EF-08C8-4D65-B074-5E4C582312D9}">
      <dsp:nvSpPr>
        <dsp:cNvPr id="0" name=""/>
        <dsp:cNvSpPr/>
      </dsp:nvSpPr>
      <dsp:spPr>
        <a:xfrm>
          <a:off x="0" y="942628"/>
          <a:ext cx="6441412" cy="895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baseline="0"/>
            <a:t>11 topics covered over 37 pages</a:t>
          </a:r>
          <a:endParaRPr lang="en-US" sz="1500" kern="1200"/>
        </a:p>
      </dsp:txBody>
      <dsp:txXfrm>
        <a:off x="43693" y="986321"/>
        <a:ext cx="6354026" cy="807664"/>
      </dsp:txXfrm>
    </dsp:sp>
    <dsp:sp modelId="{CACF8078-17FA-4DBF-9375-274F7B4176B9}">
      <dsp:nvSpPr>
        <dsp:cNvPr id="0" name=""/>
        <dsp:cNvSpPr/>
      </dsp:nvSpPr>
      <dsp:spPr>
        <a:xfrm>
          <a:off x="0" y="1880878"/>
          <a:ext cx="6441412" cy="895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baseline="0"/>
            <a:t>Sections formatted to provide key topic information, resources, and examples when possible</a:t>
          </a:r>
          <a:endParaRPr lang="en-US" sz="1500" kern="1200"/>
        </a:p>
      </dsp:txBody>
      <dsp:txXfrm>
        <a:off x="43693" y="1924571"/>
        <a:ext cx="6354026" cy="807664"/>
      </dsp:txXfrm>
    </dsp:sp>
    <dsp:sp modelId="{ABD05BB1-156D-40CE-BB59-0AF715AF5D19}">
      <dsp:nvSpPr>
        <dsp:cNvPr id="0" name=""/>
        <dsp:cNvSpPr/>
      </dsp:nvSpPr>
      <dsp:spPr>
        <a:xfrm>
          <a:off x="0" y="2819128"/>
          <a:ext cx="6441412" cy="895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baseline="0"/>
            <a:t>Available online and in print</a:t>
          </a:r>
          <a:endParaRPr lang="en-US" sz="1500" kern="1200"/>
        </a:p>
      </dsp:txBody>
      <dsp:txXfrm>
        <a:off x="43693" y="2862821"/>
        <a:ext cx="6354026" cy="807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26DA1-1702-4986-8BE7-A1771E78BA37}">
      <dsp:nvSpPr>
        <dsp:cNvPr id="0" name=""/>
        <dsp:cNvSpPr/>
      </dsp:nvSpPr>
      <dsp:spPr>
        <a:xfrm>
          <a:off x="975311" y="374"/>
          <a:ext cx="2079885" cy="1247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baseline="0" dirty="0"/>
            <a:t>Legal Requirements</a:t>
          </a:r>
          <a:endParaRPr lang="en-US" sz="1200" kern="1200" dirty="0"/>
        </a:p>
      </dsp:txBody>
      <dsp:txXfrm>
        <a:off x="975311" y="374"/>
        <a:ext cx="2079885" cy="1247931"/>
      </dsp:txXfrm>
    </dsp:sp>
    <dsp:sp modelId="{C8514F67-389F-4033-B8C6-71D8E2015349}">
      <dsp:nvSpPr>
        <dsp:cNvPr id="0" name=""/>
        <dsp:cNvSpPr/>
      </dsp:nvSpPr>
      <dsp:spPr>
        <a:xfrm>
          <a:off x="3263185" y="374"/>
          <a:ext cx="2079885" cy="1247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baseline="0" dirty="0"/>
            <a:t>Infection Control and Prevention</a:t>
          </a:r>
          <a:endParaRPr lang="en-US" sz="1200" kern="1200" dirty="0"/>
        </a:p>
      </dsp:txBody>
      <dsp:txXfrm>
        <a:off x="3263185" y="374"/>
        <a:ext cx="2079885" cy="1247931"/>
      </dsp:txXfrm>
    </dsp:sp>
    <dsp:sp modelId="{7ACC047A-405C-433E-938F-847B01F3C1CC}">
      <dsp:nvSpPr>
        <dsp:cNvPr id="0" name=""/>
        <dsp:cNvSpPr/>
      </dsp:nvSpPr>
      <dsp:spPr>
        <a:xfrm>
          <a:off x="5551059" y="374"/>
          <a:ext cx="2079885" cy="1247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baseline="0" dirty="0"/>
            <a:t>Maternal and Reproductive Health</a:t>
          </a:r>
          <a:endParaRPr lang="en-US" sz="1200" kern="1200" dirty="0"/>
        </a:p>
      </dsp:txBody>
      <dsp:txXfrm>
        <a:off x="5551059" y="374"/>
        <a:ext cx="2079885" cy="1247931"/>
      </dsp:txXfrm>
    </dsp:sp>
    <dsp:sp modelId="{804B25B4-73F3-4C24-8D4E-D79926C542C1}">
      <dsp:nvSpPr>
        <dsp:cNvPr id="0" name=""/>
        <dsp:cNvSpPr/>
      </dsp:nvSpPr>
      <dsp:spPr>
        <a:xfrm>
          <a:off x="7838932" y="374"/>
          <a:ext cx="2079885" cy="1247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baseline="0" dirty="0"/>
            <a:t>Persons with an Intellectual/ Developmental Disability IDD</a:t>
          </a:r>
          <a:endParaRPr lang="en-US" sz="1200" kern="1200" dirty="0"/>
        </a:p>
      </dsp:txBody>
      <dsp:txXfrm>
        <a:off x="7838932" y="374"/>
        <a:ext cx="2079885" cy="1247931"/>
      </dsp:txXfrm>
    </dsp:sp>
    <dsp:sp modelId="{D9DDE786-2972-445B-8A3F-8E0F40AC001E}">
      <dsp:nvSpPr>
        <dsp:cNvPr id="0" name=""/>
        <dsp:cNvSpPr/>
      </dsp:nvSpPr>
      <dsp:spPr>
        <a:xfrm>
          <a:off x="975311" y="1456294"/>
          <a:ext cx="2079885" cy="1247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baseline="0"/>
            <a:t>Persons with a Brain Injury</a:t>
          </a:r>
          <a:endParaRPr lang="en-US" sz="1200" kern="1200"/>
        </a:p>
      </dsp:txBody>
      <dsp:txXfrm>
        <a:off x="975311" y="1456294"/>
        <a:ext cx="2079885" cy="1247931"/>
      </dsp:txXfrm>
    </dsp:sp>
    <dsp:sp modelId="{7D3BAE0D-EE15-491F-931E-581E8275B9B8}">
      <dsp:nvSpPr>
        <dsp:cNvPr id="0" name=""/>
        <dsp:cNvSpPr/>
      </dsp:nvSpPr>
      <dsp:spPr>
        <a:xfrm>
          <a:off x="3263185" y="1456294"/>
          <a:ext cx="2079885" cy="1247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baseline="0" dirty="0"/>
            <a:t>Mental Health Resources</a:t>
          </a:r>
          <a:endParaRPr lang="en-US" sz="1200" kern="1200" dirty="0"/>
        </a:p>
      </dsp:txBody>
      <dsp:txXfrm>
        <a:off x="3263185" y="1456294"/>
        <a:ext cx="2079885" cy="1247931"/>
      </dsp:txXfrm>
    </dsp:sp>
    <dsp:sp modelId="{C2522735-07E3-4C64-889C-CE6B7200D2FC}">
      <dsp:nvSpPr>
        <dsp:cNvPr id="0" name=""/>
        <dsp:cNvSpPr/>
      </dsp:nvSpPr>
      <dsp:spPr>
        <a:xfrm>
          <a:off x="5551059" y="1456294"/>
          <a:ext cx="2079885" cy="1247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baseline="0" dirty="0"/>
            <a:t>Suicide Prevention</a:t>
          </a:r>
          <a:endParaRPr lang="en-US" sz="1200" kern="1200" dirty="0"/>
        </a:p>
      </dsp:txBody>
      <dsp:txXfrm>
        <a:off x="5551059" y="1456294"/>
        <a:ext cx="2079885" cy="1247931"/>
      </dsp:txXfrm>
    </dsp:sp>
    <dsp:sp modelId="{0F1F87AD-C7BF-4455-ADEA-E44436F767E8}">
      <dsp:nvSpPr>
        <dsp:cNvPr id="0" name=""/>
        <dsp:cNvSpPr/>
      </dsp:nvSpPr>
      <dsp:spPr>
        <a:xfrm>
          <a:off x="7838932" y="1456294"/>
          <a:ext cx="2079885" cy="1247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baseline="0" dirty="0"/>
            <a:t>Medications for the Treatment of Opioid Use Disorder</a:t>
          </a:r>
          <a:endParaRPr lang="en-US" sz="1200" kern="1200" dirty="0"/>
        </a:p>
      </dsp:txBody>
      <dsp:txXfrm>
        <a:off x="7838932" y="1456294"/>
        <a:ext cx="2079885" cy="1247931"/>
      </dsp:txXfrm>
    </dsp:sp>
    <dsp:sp modelId="{763CBC05-9AF0-44F1-92FE-FB72B60614EE}">
      <dsp:nvSpPr>
        <dsp:cNvPr id="0" name=""/>
        <dsp:cNvSpPr/>
      </dsp:nvSpPr>
      <dsp:spPr>
        <a:xfrm>
          <a:off x="2119248" y="2912214"/>
          <a:ext cx="2079885" cy="1247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baseline="0" dirty="0"/>
            <a:t>Opioid Overdose Prevention</a:t>
          </a:r>
          <a:endParaRPr lang="en-US" sz="1200" kern="1200" dirty="0"/>
        </a:p>
      </dsp:txBody>
      <dsp:txXfrm>
        <a:off x="2119248" y="2912214"/>
        <a:ext cx="2079885" cy="1247931"/>
      </dsp:txXfrm>
    </dsp:sp>
    <dsp:sp modelId="{CB8A0097-A348-4683-B7C4-64BC3E147F1A}">
      <dsp:nvSpPr>
        <dsp:cNvPr id="0" name=""/>
        <dsp:cNvSpPr/>
      </dsp:nvSpPr>
      <dsp:spPr>
        <a:xfrm>
          <a:off x="4407122" y="2912214"/>
          <a:ext cx="2079885" cy="1247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baseline="0" dirty="0"/>
            <a:t>Developing Medical Vendor Contracts – Requests for Proposals</a:t>
          </a:r>
          <a:endParaRPr lang="en-US" sz="1200" kern="1200" dirty="0"/>
        </a:p>
      </dsp:txBody>
      <dsp:txXfrm>
        <a:off x="4407122" y="2912214"/>
        <a:ext cx="2079885" cy="1247931"/>
      </dsp:txXfrm>
    </dsp:sp>
    <dsp:sp modelId="{8CE9011C-8D40-46CD-9258-70A0AFDF7A2E}">
      <dsp:nvSpPr>
        <dsp:cNvPr id="0" name=""/>
        <dsp:cNvSpPr/>
      </dsp:nvSpPr>
      <dsp:spPr>
        <a:xfrm>
          <a:off x="6694996" y="2912214"/>
          <a:ext cx="2079885" cy="1247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baseline="0" dirty="0"/>
            <a:t>Corrections Officer Health</a:t>
          </a:r>
          <a:endParaRPr lang="en-US" sz="1200" kern="1200" dirty="0"/>
        </a:p>
      </dsp:txBody>
      <dsp:txXfrm>
        <a:off x="6694996" y="2912214"/>
        <a:ext cx="2079885" cy="12479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2E7C7-3C9C-43F0-AA03-C4F6919554A8}">
      <dsp:nvSpPr>
        <dsp:cNvPr id="0" name=""/>
        <dsp:cNvSpPr/>
      </dsp:nvSpPr>
      <dsp:spPr>
        <a:xfrm>
          <a:off x="0" y="33649"/>
          <a:ext cx="9918700" cy="780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baseline="0"/>
            <a:t>Select NC General Statutes pertaining to Jail Health (Chapter 153A)</a:t>
          </a:r>
          <a:endParaRPr lang="en-US" sz="2300" kern="1200"/>
        </a:p>
      </dsp:txBody>
      <dsp:txXfrm>
        <a:off x="38095" y="71744"/>
        <a:ext cx="9842510" cy="704200"/>
      </dsp:txXfrm>
    </dsp:sp>
    <dsp:sp modelId="{9EA1A2A4-218F-4550-A0CA-A43253EDCE7F}">
      <dsp:nvSpPr>
        <dsp:cNvPr id="0" name=""/>
        <dsp:cNvSpPr/>
      </dsp:nvSpPr>
      <dsp:spPr>
        <a:xfrm>
          <a:off x="0" y="880279"/>
          <a:ext cx="9918700" cy="780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baseline="0"/>
            <a:t>NC Administrative Code Title 10A, Chapter 14, Subchapter 14J</a:t>
          </a:r>
          <a:endParaRPr lang="en-US" sz="2300" kern="1200"/>
        </a:p>
      </dsp:txBody>
      <dsp:txXfrm>
        <a:off x="38095" y="918374"/>
        <a:ext cx="9842510" cy="704200"/>
      </dsp:txXfrm>
    </dsp:sp>
    <dsp:sp modelId="{B8C3FCFC-BD99-4969-8AA6-E3C5096851D5}">
      <dsp:nvSpPr>
        <dsp:cNvPr id="0" name=""/>
        <dsp:cNvSpPr/>
      </dsp:nvSpPr>
      <dsp:spPr>
        <a:xfrm>
          <a:off x="0" y="1726909"/>
          <a:ext cx="9918700" cy="780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baseline="0"/>
            <a:t>Medical Plan Guide</a:t>
          </a:r>
          <a:endParaRPr lang="en-US" sz="2300" kern="1200"/>
        </a:p>
      </dsp:txBody>
      <dsp:txXfrm>
        <a:off x="38095" y="1765004"/>
        <a:ext cx="9842510" cy="704200"/>
      </dsp:txXfrm>
    </dsp:sp>
    <dsp:sp modelId="{07021DBD-28F2-4BF7-A103-502126261127}">
      <dsp:nvSpPr>
        <dsp:cNvPr id="0" name=""/>
        <dsp:cNvSpPr/>
      </dsp:nvSpPr>
      <dsp:spPr>
        <a:xfrm>
          <a:off x="0" y="2573539"/>
          <a:ext cx="9918700" cy="780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baseline="0"/>
            <a:t>Intake Screening Guide and Sample Form</a:t>
          </a:r>
          <a:endParaRPr lang="en-US" sz="2300" kern="1200"/>
        </a:p>
      </dsp:txBody>
      <dsp:txXfrm>
        <a:off x="38095" y="2611634"/>
        <a:ext cx="9842510" cy="704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1AC4-3AE8-4F87-AAED-904EC6054702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A362-CAFC-4987-9A50-475705283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6653-6123-4FE4-861F-5F9583BF59B0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B602-95FC-483A-B12D-216A7AD7E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Definition</a:t>
            </a:r>
          </a:p>
          <a:p>
            <a:r>
              <a:rPr lang="en-US" dirty="0"/>
              <a:t>Intent</a:t>
            </a:r>
          </a:p>
          <a:p>
            <a:r>
              <a:rPr lang="en-US" dirty="0"/>
              <a:t>What’s included (Toolkit &amp; Appendix)</a:t>
            </a:r>
          </a:p>
          <a:p>
            <a:r>
              <a:rPr lang="en-US" dirty="0"/>
              <a:t>Final tips &amp; takeaways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4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68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27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12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99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55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83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9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6206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365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2157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825689"/>
            <a:ext cx="7685728" cy="3741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30" y="825687"/>
            <a:ext cx="5957384" cy="3741551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36013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D60E3C33-714C-4528-93A6-4470C3E89A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0836" y="-2"/>
            <a:ext cx="4481164" cy="6858002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2498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30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7E77A60-3019-43AE-AA38-E130C04CF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DBF0FB-88D2-4271-BFAF-D129CF8C2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0325" y="-4078"/>
            <a:ext cx="5787773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2B807B-6DFA-471C-B675-016416207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1031500"/>
            <a:ext cx="12190475" cy="64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55D4C0-9882-489D-AD77-A9F38B37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46677" y="1095508"/>
            <a:ext cx="5742273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EC5ED-FCAE-682A-C050-58786819E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16" y="1316736"/>
            <a:ext cx="5120640" cy="3392424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5C8BDC7-F09C-40A3-B14E-9A49781EE6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828" y="4816366"/>
            <a:ext cx="5125300" cy="1068929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 b="0"/>
            </a:lvl1pPr>
          </a:lstStyle>
          <a:p>
            <a:r>
              <a:rPr lang="en-US" sz="2000" dirty="0">
                <a:solidFill>
                  <a:schemeClr val="tx2"/>
                </a:solidFill>
              </a:rPr>
              <a:t>Click to add subtitle</a:t>
            </a:r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AB2070F4-085F-4F8D-A1E8-A58E5F8F06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099" y="1095509"/>
            <a:ext cx="6391656" cy="50168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7A5DB4-1ED7-4630-89AF-F1802E44E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44405"/>
            <a:ext cx="644667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5D4012-4107-490F-A369-EA706324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46677" y="6167615"/>
            <a:ext cx="5742273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5C79E2-9EA5-4713-B4AF-0E4572CFF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12249"/>
            <a:ext cx="12190475" cy="64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4C09E2-06F0-4230-8DAD-A0DBF01F8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949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42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C341663-7159-49AD-AAF3-4B3C490D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F2EB12-394C-40E4-9186-CBD6635B5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3F9468C-8821-4670-9C7C-78E7D758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1023" y="167463"/>
            <a:ext cx="6408058" cy="158089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78806-0532-B92A-4326-73941B4232E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0" y="0"/>
            <a:ext cx="4613275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3D2425-8E71-4C9D-8737-018CE4452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B24183-BE19-B810-4EF4-D9959CAD150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40405" y="1959427"/>
            <a:ext cx="6408665" cy="416165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  <a:lvl2pPr>
              <a:lnSpc>
                <a:spcPct val="100000"/>
              </a:lnSpc>
              <a:spcAft>
                <a:spcPts val="600"/>
              </a:spcAft>
              <a:defRPr sz="1800"/>
            </a:lvl2pPr>
            <a:lvl3pPr>
              <a:lnSpc>
                <a:spcPct val="100000"/>
              </a:lnSpc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Aft>
                <a:spcPts val="600"/>
              </a:spcAft>
              <a:defRPr sz="1800"/>
            </a:lvl4pPr>
            <a:lvl5pPr>
              <a:lnSpc>
                <a:spcPct val="100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15B6AB-EFBA-3087-EC3D-8DA945B7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405" y="6309360"/>
            <a:ext cx="3982428" cy="457200"/>
          </a:xfrm>
        </p:spPr>
        <p:txBody>
          <a:bodyPr/>
          <a:lstStyle>
            <a:lvl1pPr algn="ctr">
              <a:defRPr>
                <a:effectLst/>
              </a:defRPr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A3371A6-1409-7906-744F-59D906DF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38415" y="6309360"/>
            <a:ext cx="1215204" cy="457200"/>
          </a:xfrm>
        </p:spPr>
        <p:txBody>
          <a:bodyPr/>
          <a:lstStyle>
            <a:lvl1pPr algn="ctr">
              <a:defRPr>
                <a:effectLst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9/8/20XX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46652F-6212-09E9-1A75-28F7C8EE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18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8" y="1034477"/>
            <a:ext cx="9380431" cy="261455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94ADB5-E70F-B672-CBEB-D8194AEA7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6177" y="3649028"/>
            <a:ext cx="9380431" cy="2164715"/>
          </a:xfrm>
        </p:spPr>
        <p:txBody>
          <a:bodyPr anchor="t"/>
          <a:lstStyle>
            <a:lvl1pPr marL="0" indent="0">
              <a:lnSpc>
                <a:spcPct val="125000"/>
              </a:lnSpc>
              <a:buNone/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400" b="0" kern="1200" spc="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35738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30FB3D5A-25E2-453F-A78E-0A20BDCE8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96342-0E80-4F8E-9563-9F5EDFC0D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B2F5D-C3BA-453E-8F4D-97074F48C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3752"/>
            <a:ext cx="10013709" cy="103327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778233C-CCEC-FC64-A709-616569B37D2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542563" y="502269"/>
            <a:ext cx="4753581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7FEFA15-354D-6389-9102-922A664A73A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966630" y="502269"/>
            <a:ext cx="4753581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4FDF0-F4BE-433D-86EE-9E1832D43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FCD07-1301-45ED-B326-449ECFADE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7804587-2E59-4D83-B86E-83ADAE4F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06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F88512-9E62-4695-B350-39488566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D596D-95F4-4C5C-A0E7-86D747FE7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53E9F-DCBF-4BEE-A261-5AA97361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962423"/>
            <a:ext cx="10013710" cy="121615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52AD8E1-37CB-EB1E-9394-A293E1F2107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542563" y="2590800"/>
            <a:ext cx="6441412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B37B294-6F01-986D-E8E5-119AE9A8F2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97362" y="2590800"/>
            <a:ext cx="3522849" cy="3718557"/>
          </a:xfrm>
        </p:spPr>
        <p:txBody>
          <a:bodyPr anchor="t">
            <a:normAutofit/>
          </a:bodyPr>
          <a:lstStyle>
            <a:lvl1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8DD10-67BC-4E87-A788-A45C6093F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769F5-486B-4B48-A543-2C70359DF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049579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0EFA1AD-93FB-148E-CFC6-A6E5D996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9/8/20XX</a:t>
            </a:r>
          </a:p>
        </p:txBody>
      </p:sp>
    </p:spTree>
    <p:extLst>
      <p:ext uri="{BB962C8B-B14F-4D97-AF65-F5344CB8AC3E}">
        <p14:creationId xmlns:p14="http://schemas.microsoft.com/office/powerpoint/2010/main" val="1616477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2A19A957-1FB5-43F8-B325-BBD9FEF23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A5410A-92A6-4C0B-9D89-186B7DD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5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26073-23A2-4B91-A128-79AA1BE9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4D5DFA-0CEA-43F0-98EE-6C9F741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E19795B-1103-80EF-6098-1E8371D07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91439"/>
            <a:ext cx="10900146" cy="1168739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4F766-C576-F298-E93A-CD0D832F8E4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8935" y="1646102"/>
            <a:ext cx="3819652" cy="4160520"/>
          </a:xfrm>
        </p:spPr>
        <p:txBody>
          <a:bodyPr anchor="t">
            <a:normAutofit/>
          </a:bodyPr>
          <a:lstStyle>
            <a:lvl1pPr>
              <a:lnSpc>
                <a:spcPct val="125000"/>
              </a:lnSpc>
              <a:spcAft>
                <a:spcPts val="600"/>
              </a:spcAft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2712D-F957-4B22-8B50-BE10410FF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29">
            <a:extLst>
              <a:ext uri="{FF2B5EF4-FFF2-40B4-BE49-F238E27FC236}">
                <a16:creationId xmlns:a16="http://schemas.microsoft.com/office/drawing/2014/main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Date Placeholder 28">
            <a:extLst>
              <a:ext uri="{FF2B5EF4-FFF2-40B4-BE49-F238E27FC236}">
                <a16:creationId xmlns:a16="http://schemas.microsoft.com/office/drawing/2014/main" id="{5B031752-6400-4BFB-979F-E2EE795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2" name="Slide Number Placeholder 30">
            <a:extLst>
              <a:ext uri="{FF2B5EF4-FFF2-40B4-BE49-F238E27FC236}">
                <a16:creationId xmlns:a16="http://schemas.microsoft.com/office/drawing/2014/main" id="{6A5CAEAF-7DEC-4B20-8B1E-301A9D0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B696A3-EA34-4924-9037-E330B1CB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94D0A7-4358-49BF-96EE-8DEB6F4DCF5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79661" y="1646102"/>
            <a:ext cx="6863403" cy="4160520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736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F88512-9E62-4695-B350-39488566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D596D-95F4-4C5C-A0E7-86D747FE7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53E9F-DCBF-4BEE-A261-5AA97361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962423"/>
            <a:ext cx="10013710" cy="121615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74D0E84D-2B51-9F8D-82CE-C086143DC60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630363" y="2757951"/>
            <a:ext cx="9918700" cy="338757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8DD10-67BC-4E87-A788-A45C6093F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769F5-486B-4B48-A543-2C70359DF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DB9557B-D9D3-4FA9-2D64-D2F91957D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BC3F5B3-7690-C0DA-4084-5EFE50E8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9E56FFE-09D7-3078-C9E8-DFE8CF68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9/8/20XX</a:t>
            </a:r>
          </a:p>
        </p:txBody>
      </p:sp>
    </p:spTree>
    <p:extLst>
      <p:ext uri="{BB962C8B-B14F-4D97-AF65-F5344CB8AC3E}">
        <p14:creationId xmlns:p14="http://schemas.microsoft.com/office/powerpoint/2010/main" val="243403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4944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848455"/>
            <a:ext cx="5102365" cy="2601914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7" name="Footer Placeholder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>
            <a:lvl1pPr>
              <a:defRPr lang="en-US" sz="12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/>
          <a:lstStyle/>
          <a:p>
            <a:r>
              <a:rPr lang="en-US" dirty="0"/>
              <a:t>9/8/20XX</a:t>
            </a:r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57ABF-B75C-BD78-1A04-E483A57A9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7712" y="0"/>
            <a:ext cx="5728216" cy="845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38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9" y="825687"/>
            <a:ext cx="9643772" cy="5201730"/>
          </a:xfrm>
        </p:spPr>
        <p:txBody>
          <a:bodyPr tIns="182880" anchor="ctr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C0C09F-8990-542B-199E-E6FADE2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6F60C3-341E-9533-2415-66360A25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5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34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585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521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94837D5C-EE88-BE2B-5940-6A8E20CAE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6331A-AE6C-3009-DDD4-1671FF7E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D7D28B-DE67-0B99-CDEB-A037FFC5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B9F3E3-6134-5423-F75E-B36E71A65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1F677F-A1EC-4CDA-E80E-4B3695465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E2C06-C49E-A5AA-07A3-D134EFA3D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BA39D8-E4F7-CD36-B80A-49D228C0F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6F4721-4B2C-0638-8409-054F6738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94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2554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4089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319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4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7" r:id="rId18"/>
    <p:sldLayoutId id="2147483708" r:id="rId19"/>
    <p:sldLayoutId id="2147483709" r:id="rId20"/>
    <p:sldLayoutId id="2147483682" r:id="rId2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CorrectionsTea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CorrectionsTea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109728" tIns="109728" rIns="109728" bIns="91440" rtlCol="0" anchor="b">
            <a:normAutofit/>
          </a:bodyPr>
          <a:lstStyle/>
          <a:p>
            <a:r>
              <a:rPr lang="en-US" dirty="0"/>
              <a:t>Jail Health Toolkit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94F61A-46C1-B831-7EC4-687DF1C75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49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for 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55816F-F516-477A-8EF2-D8CA20267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Anita Wilson, MD</a:t>
            </a:r>
          </a:p>
          <a:p>
            <a:r>
              <a:rPr lang="en-US" dirty="0"/>
              <a:t>919-608-0922</a:t>
            </a:r>
          </a:p>
          <a:p>
            <a:r>
              <a:rPr lang="en-US" dirty="0"/>
              <a:t>anita.wilson@dhhs.nc.gov</a:t>
            </a:r>
          </a:p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https://tinyurl.com/CorrectionsTeam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0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C6BF86C-38BB-3B7E-9F36-9166C538BD1D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rcRect/>
          <a:stretch/>
        </p:blipFill>
        <p:spPr>
          <a:xfrm>
            <a:off x="0" y="1038"/>
            <a:ext cx="4613275" cy="685592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AABBD-8A7F-A90C-3E5F-9B47E6255AA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13557" y="1163899"/>
            <a:ext cx="6408665" cy="41616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Resources available to and about health services within local detention centers are few and not widely publicized.</a:t>
            </a:r>
          </a:p>
          <a:p>
            <a:r>
              <a:rPr lang="en-US" dirty="0"/>
              <a:t>This toolkit is designed to be a resource for jail administrators, local public health officials, community-based organizations and any other partners involved with healthcare delivery within North Carolina local detention centers.</a:t>
            </a:r>
          </a:p>
          <a:p>
            <a:r>
              <a:rPr lang="en-US" dirty="0"/>
              <a:t>It is hoped that this toolkit can generate conversation and information sharing among those providing health services to our justice-involved population.</a:t>
            </a:r>
          </a:p>
          <a:p>
            <a:r>
              <a:rPr lang="en-US" dirty="0"/>
              <a:t>The project was co-developed by Anna Stein, JD and Anita Wilson, MD.</a:t>
            </a:r>
          </a:p>
        </p:txBody>
      </p:sp>
    </p:spTree>
    <p:extLst>
      <p:ext uri="{BB962C8B-B14F-4D97-AF65-F5344CB8AC3E}">
        <p14:creationId xmlns:p14="http://schemas.microsoft.com/office/powerpoint/2010/main" val="117010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0E0F-10C6-298A-C347-E831FFF4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22958B0-E609-AACE-A129-9285957AEF8C}"/>
              </a:ext>
            </a:extLst>
          </p:cNvPr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3368237554"/>
              </p:ext>
            </p:extLst>
          </p:nvPr>
        </p:nvGraphicFramePr>
        <p:xfrm>
          <a:off x="1542563" y="2590800"/>
          <a:ext cx="6441412" cy="3718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Content Placeholder 5" descr="Open book outline">
            <a:extLst>
              <a:ext uri="{FF2B5EF4-FFF2-40B4-BE49-F238E27FC236}">
                <a16:creationId xmlns:a16="http://schemas.microsoft.com/office/drawing/2014/main" id="{B94E9A35-5418-9FE1-8763-B456D4EC3344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52173" y="3093720"/>
            <a:ext cx="2404872" cy="2404872"/>
          </a:xfrm>
        </p:spPr>
      </p:pic>
    </p:spTree>
    <p:extLst>
      <p:ext uri="{BB962C8B-B14F-4D97-AF65-F5344CB8AC3E}">
        <p14:creationId xmlns:p14="http://schemas.microsoft.com/office/powerpoint/2010/main" val="222563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0E0F-10C6-298A-C347-E831FFF4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B6EC95-116A-0051-1E2C-AC8A30715FE6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1617226"/>
              </p:ext>
            </p:extLst>
          </p:nvPr>
        </p:nvGraphicFramePr>
        <p:xfrm>
          <a:off x="648934" y="1646102"/>
          <a:ext cx="10894130" cy="416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3247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109728" tIns="109728" rIns="109728" bIns="91440" rtlCol="0" anchor="ctr">
            <a:normAutofit/>
          </a:bodyPr>
          <a:lstStyle/>
          <a:p>
            <a:r>
              <a:rPr lang="en-US" dirty="0"/>
              <a:t>95 Pages of additional resources</a:t>
            </a:r>
          </a:p>
        </p:txBody>
      </p:sp>
      <p:pic>
        <p:nvPicPr>
          <p:cNvPr id="41" name="Picture Placeholder 40">
            <a:extLst>
              <a:ext uri="{FF2B5EF4-FFF2-40B4-BE49-F238E27FC236}">
                <a16:creationId xmlns:a16="http://schemas.microsoft.com/office/drawing/2014/main" id="{9FB4A3D7-302B-4FAB-B9BD-5F75A796AC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8009" r="8009"/>
          <a:stretch/>
        </p:blipFill>
        <p:spPr/>
      </p:pic>
    </p:spTree>
    <p:extLst>
      <p:ext uri="{BB962C8B-B14F-4D97-AF65-F5344CB8AC3E}">
        <p14:creationId xmlns:p14="http://schemas.microsoft.com/office/powerpoint/2010/main" val="291602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0E0F-10C6-298A-C347-E831FFF4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Contents</a:t>
            </a:r>
          </a:p>
        </p:txBody>
      </p:sp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C8A5FE3A-936F-6F81-1E7A-C371A1F92BB2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2094307727"/>
              </p:ext>
            </p:extLst>
          </p:nvPr>
        </p:nvGraphicFramePr>
        <p:xfrm>
          <a:off x="1630363" y="2757951"/>
          <a:ext cx="9918700" cy="3387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070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3591A-2B01-26A4-E7DC-C751E6C0E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Contents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0B9E95-9CCB-92C5-A20C-27F9094CD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429" y="539496"/>
            <a:ext cx="7115366" cy="3865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7923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AF4FA-83A5-FFC5-EF6E-AD3EB72C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Contents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92DFD6-5AEF-082B-6541-6761E0F79151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/>
          <a:srcRect/>
          <a:stretch/>
        </p:blipFill>
        <p:spPr>
          <a:xfrm>
            <a:off x="2140077" y="537897"/>
            <a:ext cx="7911846" cy="4000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643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31CEB84-49DC-40A9-B2F0-D573658AE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help?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B7886DF7-FA3D-4AD1-AEC1-578EA3AC8C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0" lang="en-US" sz="1800" b="0" i="0" u="none" strike="noStrike" kern="1200" cap="none" spc="15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eiryo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https://tinyurl.com/CorrectionsTeam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CEB905B-7FDD-4B1A-96BF-B5A081A25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-5241" r="-5241" b="19039"/>
          <a:stretch/>
        </p:blipFill>
        <p:spPr>
          <a:xfrm>
            <a:off x="-326140" y="1113797"/>
            <a:ext cx="7010404" cy="4454903"/>
          </a:xfr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620FF0AA-9F6C-8A38-8C15-0B682A9A49A7}"/>
              </a:ext>
            </a:extLst>
          </p:cNvPr>
          <p:cNvSpPr/>
          <p:nvPr/>
        </p:nvSpPr>
        <p:spPr>
          <a:xfrm rot="2398830">
            <a:off x="-54864" y="3392423"/>
            <a:ext cx="1865376" cy="12684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92646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C1AA24C-4CA6-40FF-8947-DA1F6F4745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36CB81-A037-44A8-88EB-C0C0F17FD4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FF477C-132F-44F8-8C56-EBFF95FAF9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{A98D6549-8635-4679-9516-624F266C0711}tf56000440_win32</Template>
  <TotalTime>1339</TotalTime>
  <Words>284</Words>
  <Application>Microsoft Office PowerPoint</Application>
  <PresentationFormat>Widescreen</PresentationFormat>
  <Paragraphs>50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Meiryo</vt:lpstr>
      <vt:lpstr>Calibri</vt:lpstr>
      <vt:lpstr>Corbel</vt:lpstr>
      <vt:lpstr>Wingdings</vt:lpstr>
      <vt:lpstr>ShojiVTI</vt:lpstr>
      <vt:lpstr>Jail Health Toolkit Overview</vt:lpstr>
      <vt:lpstr>PowerPoint Presentation</vt:lpstr>
      <vt:lpstr>General Information</vt:lpstr>
      <vt:lpstr>Topics Covered</vt:lpstr>
      <vt:lpstr>95 Pages of additional resources</vt:lpstr>
      <vt:lpstr>Appendix Contents</vt:lpstr>
      <vt:lpstr>Appendix Contents</vt:lpstr>
      <vt:lpstr>Appendix Contents</vt:lpstr>
      <vt:lpstr>Can you help?</vt:lpstr>
      <vt:lpstr>Contact for 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Anita Wilson</dc:creator>
  <cp:lastModifiedBy>Karen Davis</cp:lastModifiedBy>
  <cp:revision>2</cp:revision>
  <dcterms:created xsi:type="dcterms:W3CDTF">2025-02-14T20:40:32Z</dcterms:created>
  <dcterms:modified xsi:type="dcterms:W3CDTF">2025-02-18T18:27:27Z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