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handoutMasterIdLst>
    <p:handoutMasterId r:id="rId19"/>
  </p:handoutMasterIdLst>
  <p:sldIdLst>
    <p:sldId id="256" r:id="rId2"/>
    <p:sldId id="278" r:id="rId3"/>
    <p:sldId id="273" r:id="rId4"/>
    <p:sldId id="272" r:id="rId5"/>
    <p:sldId id="275" r:id="rId6"/>
    <p:sldId id="276" r:id="rId7"/>
    <p:sldId id="277" r:id="rId8"/>
    <p:sldId id="279" r:id="rId9"/>
    <p:sldId id="281" r:id="rId10"/>
    <p:sldId id="282" r:id="rId11"/>
    <p:sldId id="283" r:id="rId12"/>
    <p:sldId id="284" r:id="rId13"/>
    <p:sldId id="285" r:id="rId14"/>
    <p:sldId id="286" r:id="rId15"/>
    <p:sldId id="288" r:id="rId16"/>
    <p:sldId id="28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3057"/>
    <a:srgbClr val="0D9696"/>
    <a:srgbClr val="6161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F04750-0649-4551-98F4-F936B27B181C}" v="1" dt="2026-01-14T21:45:27.8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57" autoAdjust="0"/>
    <p:restoredTop sz="94404" autoAdjust="0"/>
  </p:normalViewPr>
  <p:slideViewPr>
    <p:cSldViewPr snapToGrid="0">
      <p:cViewPr varScale="1">
        <p:scale>
          <a:sx n="52" d="100"/>
          <a:sy n="52" d="100"/>
        </p:scale>
        <p:origin x="562" y="53"/>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2CA6090-CD00-CA1A-1EFB-9523CBF748A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BB1474F-1846-CD68-09F5-15A4ECB5789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8F5FC58-00A2-42AA-B2D4-9EB078479262}" type="datetimeFigureOut">
              <a:rPr lang="en-US" smtClean="0"/>
              <a:t>1/16/2026</a:t>
            </a:fld>
            <a:endParaRPr lang="en-US"/>
          </a:p>
        </p:txBody>
      </p:sp>
      <p:sp>
        <p:nvSpPr>
          <p:cNvPr id="4" name="Footer Placeholder 3">
            <a:extLst>
              <a:ext uri="{FF2B5EF4-FFF2-40B4-BE49-F238E27FC236}">
                <a16:creationId xmlns:a16="http://schemas.microsoft.com/office/drawing/2014/main" id="{E0F2EEAD-C0DD-04AE-777F-B14EA13BC07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493F94E-6DDD-70C9-0447-2A6B7C019A6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75BF3E9-D418-4F86-AD97-2934F1F521D7}" type="slidenum">
              <a:rPr lang="en-US" smtClean="0"/>
              <a:t>‹#›</a:t>
            </a:fld>
            <a:endParaRPr lang="en-US"/>
          </a:p>
        </p:txBody>
      </p:sp>
    </p:spTree>
    <p:extLst>
      <p:ext uri="{BB962C8B-B14F-4D97-AF65-F5344CB8AC3E}">
        <p14:creationId xmlns:p14="http://schemas.microsoft.com/office/powerpoint/2010/main" val="20562421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263C05-4532-46BF-85AD-22600C122C0D}" type="datetimeFigureOut">
              <a:rPr lang="en-US" smtClean="0"/>
              <a:t>1/16/2026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BABB90-3A84-4E2F-8CF1-59EB6B42B036}" type="slidenum">
              <a:rPr lang="en-US" smtClean="0"/>
              <a:t>‹#›</a:t>
            </a:fld>
            <a:endParaRPr lang="en-US"/>
          </a:p>
        </p:txBody>
      </p:sp>
    </p:spTree>
    <p:extLst>
      <p:ext uri="{BB962C8B-B14F-4D97-AF65-F5344CB8AC3E}">
        <p14:creationId xmlns:p14="http://schemas.microsoft.com/office/powerpoint/2010/main" val="214521872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A53355EB-3023-B6BD-3AA3-87FA9A86F4E0}"/>
              </a:ext>
            </a:extLst>
          </p:cNvPr>
          <p:cNvSpPr>
            <a:spLocks noGrp="1"/>
          </p:cNvSpPr>
          <p:nvPr>
            <p:ph type="ctrTitle" hasCustomPrompt="1"/>
          </p:nvPr>
        </p:nvSpPr>
        <p:spPr>
          <a:xfrm>
            <a:off x="2843251" y="1931181"/>
            <a:ext cx="6575068" cy="1528842"/>
          </a:xfrm>
        </p:spPr>
        <p:txBody>
          <a:bodyPr anchor="ctr">
            <a:normAutofit/>
          </a:bodyPr>
          <a:lstStyle>
            <a:lvl1pPr algn="ctr">
              <a:defRPr sz="2800" spc="300">
                <a:solidFill>
                  <a:srgbClr val="053057"/>
                </a:solidFill>
                <a:latin typeface="Lexend Deca Medium" pitchFamily="2" charset="0"/>
              </a:defRPr>
            </a:lvl1pPr>
          </a:lstStyle>
          <a:p>
            <a:r>
              <a:rPr lang="en-US" dirty="0"/>
              <a:t>CLICK TO EDIT MASTER TITLE STYLE</a:t>
            </a:r>
          </a:p>
        </p:txBody>
      </p:sp>
      <p:sp>
        <p:nvSpPr>
          <p:cNvPr id="12" name="Subtitle 2">
            <a:extLst>
              <a:ext uri="{FF2B5EF4-FFF2-40B4-BE49-F238E27FC236}">
                <a16:creationId xmlns:a16="http://schemas.microsoft.com/office/drawing/2014/main" id="{91BA53B0-2A41-5CDC-2216-3D50F14C94D5}"/>
              </a:ext>
            </a:extLst>
          </p:cNvPr>
          <p:cNvSpPr>
            <a:spLocks noGrp="1"/>
          </p:cNvSpPr>
          <p:nvPr>
            <p:ph type="subTitle" idx="1"/>
          </p:nvPr>
        </p:nvSpPr>
        <p:spPr>
          <a:xfrm>
            <a:off x="2811779" y="3714387"/>
            <a:ext cx="6671116" cy="685800"/>
          </a:xfrm>
          <a:solidFill>
            <a:schemeClr val="accent2"/>
          </a:solidFill>
          <a:ln>
            <a:noFill/>
          </a:ln>
        </p:spPr>
        <p:txBody>
          <a:bodyPr anchor="ctr">
            <a:normAutofit/>
          </a:bodyPr>
          <a:lstStyle>
            <a:lvl1pPr marL="0" indent="0" algn="ctr">
              <a:buNone/>
              <a:defRPr sz="2000">
                <a:solidFill>
                  <a:schemeClr val="bg1"/>
                </a:solidFill>
                <a:latin typeface="Lexend Deca Medium"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grpSp>
        <p:nvGrpSpPr>
          <p:cNvPr id="27" name="Group 26"/>
          <p:cNvGrpSpPr/>
          <p:nvPr userDrawn="1"/>
        </p:nvGrpSpPr>
        <p:grpSpPr>
          <a:xfrm>
            <a:off x="2815045" y="1887582"/>
            <a:ext cx="6667850" cy="1642610"/>
            <a:chOff x="2815045" y="1887582"/>
            <a:chExt cx="6667850" cy="1642610"/>
          </a:xfrm>
        </p:grpSpPr>
        <p:sp>
          <p:nvSpPr>
            <p:cNvPr id="28" name="Rectangle 27"/>
            <p:cNvSpPr/>
            <p:nvPr/>
          </p:nvSpPr>
          <p:spPr>
            <a:xfrm>
              <a:off x="2815045" y="3475326"/>
              <a:ext cx="6661320"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5400000">
              <a:off x="8632569" y="2679866"/>
              <a:ext cx="1642606" cy="5804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2825353" y="1887582"/>
              <a:ext cx="6657542" cy="578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5400000">
              <a:off x="2049380" y="2654026"/>
              <a:ext cx="1587742" cy="54864"/>
            </a:xfrm>
            <a:prstGeom prst="rect">
              <a:avLst/>
            </a:prstGeom>
            <a:solidFill>
              <a:schemeClr val="accent4">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descr="A black background with blue text&#10;&#10;AI-generated content may be incorrect.">
            <a:extLst>
              <a:ext uri="{FF2B5EF4-FFF2-40B4-BE49-F238E27FC236}">
                <a16:creationId xmlns:a16="http://schemas.microsoft.com/office/drawing/2014/main" id="{1349CA12-D673-4677-929F-39146EC6E3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5000" y="4057287"/>
            <a:ext cx="5398247" cy="1822338"/>
          </a:xfrm>
          <a:prstGeom prst="rect">
            <a:avLst/>
          </a:prstGeom>
        </p:spPr>
      </p:pic>
      <p:grpSp>
        <p:nvGrpSpPr>
          <p:cNvPr id="2" name="Group 1">
            <a:extLst>
              <a:ext uri="{FF2B5EF4-FFF2-40B4-BE49-F238E27FC236}">
                <a16:creationId xmlns:a16="http://schemas.microsoft.com/office/drawing/2014/main" id="{F3A76BC9-728F-2980-A62E-2165AF8E2D3F}"/>
              </a:ext>
            </a:extLst>
          </p:cNvPr>
          <p:cNvGrpSpPr/>
          <p:nvPr userDrawn="1"/>
        </p:nvGrpSpPr>
        <p:grpSpPr>
          <a:xfrm>
            <a:off x="0" y="0"/>
            <a:ext cx="12192000" cy="275017"/>
            <a:chOff x="-552795" y="953192"/>
            <a:chExt cx="11906595" cy="304800"/>
          </a:xfrm>
        </p:grpSpPr>
        <p:sp>
          <p:nvSpPr>
            <p:cNvPr id="3" name="Rectangle 2">
              <a:extLst>
                <a:ext uri="{FF2B5EF4-FFF2-40B4-BE49-F238E27FC236}">
                  <a16:creationId xmlns:a16="http://schemas.microsoft.com/office/drawing/2014/main" id="{BC0D565B-2CB6-1BE5-24C7-D8A1C170D854}"/>
                </a:ext>
              </a:extLst>
            </p:cNvPr>
            <p:cNvSpPr/>
            <p:nvPr/>
          </p:nvSpPr>
          <p:spPr>
            <a:xfrm>
              <a:off x="2392681" y="953192"/>
              <a:ext cx="3070167" cy="30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5F2A68B-2866-56F1-3B5A-263204D8297A}"/>
                </a:ext>
              </a:extLst>
            </p:cNvPr>
            <p:cNvSpPr/>
            <p:nvPr/>
          </p:nvSpPr>
          <p:spPr>
            <a:xfrm>
              <a:off x="5338157" y="953192"/>
              <a:ext cx="3070167" cy="304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23D7426-2BAC-3E7F-6E01-817CD75C6F26}"/>
                </a:ext>
              </a:extLst>
            </p:cNvPr>
            <p:cNvSpPr/>
            <p:nvPr/>
          </p:nvSpPr>
          <p:spPr>
            <a:xfrm>
              <a:off x="8283633" y="953192"/>
              <a:ext cx="3070167" cy="304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564B38B-AB2E-C002-5B0D-295C042E90E8}"/>
                </a:ext>
              </a:extLst>
            </p:cNvPr>
            <p:cNvSpPr/>
            <p:nvPr/>
          </p:nvSpPr>
          <p:spPr>
            <a:xfrm>
              <a:off x="-552795" y="953192"/>
              <a:ext cx="3070167" cy="304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68427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3 colum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576072" y="2173029"/>
            <a:ext cx="3291840" cy="823912"/>
          </a:xfrm>
        </p:spPr>
        <p:txBody>
          <a:bodyPr anchor="b"/>
          <a:lstStyle>
            <a:lvl1pPr marL="0" indent="0">
              <a:buNone/>
              <a:defRPr sz="2400" b="0" cap="none" baseline="0">
                <a:solidFill>
                  <a:srgbClr val="053057"/>
                </a:solidFill>
                <a:latin typeface="Lexend Deca"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576072" y="3203688"/>
            <a:ext cx="3291840" cy="2968512"/>
          </a:xfrm>
        </p:spPr>
        <p:txBody>
          <a:bodyPr/>
          <a:lstStyle>
            <a:lvl1pPr>
              <a:spcBef>
                <a:spcPts val="1000"/>
              </a:spcBef>
              <a:defRPr sz="1800">
                <a:solidFill>
                  <a:srgbClr val="053057"/>
                </a:solidFill>
                <a:latin typeface="Lexend Deca" pitchFamily="2" charset="0"/>
              </a:defRPr>
            </a:lvl1pPr>
            <a:lvl2pPr>
              <a:spcBef>
                <a:spcPts val="1000"/>
              </a:spcBef>
              <a:defRPr sz="1800">
                <a:solidFill>
                  <a:schemeClr val="tx1"/>
                </a:solidFill>
                <a:latin typeface="Lexend Deca Light" pitchFamily="2" charset="0"/>
              </a:defRPr>
            </a:lvl2pPr>
            <a:lvl3pPr>
              <a:spcBef>
                <a:spcPts val="1000"/>
              </a:spcBef>
              <a:defRPr sz="1800">
                <a:latin typeface="Lexend Deca Light" pitchFamily="2" charset="0"/>
              </a:defRPr>
            </a:lvl3pPr>
            <a:lvl4pPr>
              <a:spcBef>
                <a:spcPts val="1000"/>
              </a:spcBef>
              <a:defRPr sz="1800">
                <a:latin typeface="Lexend Deca Light" pitchFamily="2" charset="0"/>
              </a:defRPr>
            </a:lvl4pPr>
            <a:lvl5pPr>
              <a:spcBef>
                <a:spcPts val="1000"/>
              </a:spcBef>
              <a:defRPr sz="1800">
                <a:latin typeface="Lexend Deca Light"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4507992" y="2173029"/>
            <a:ext cx="3291840" cy="823912"/>
          </a:xfrm>
        </p:spPr>
        <p:txBody>
          <a:bodyPr anchor="b"/>
          <a:lstStyle>
            <a:lvl1pPr marL="0" indent="0">
              <a:buNone/>
              <a:defRPr sz="2400" b="0" cap="none" baseline="0">
                <a:solidFill>
                  <a:srgbClr val="053057"/>
                </a:solidFill>
                <a:latin typeface="Lexend Deca"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4507992" y="3203687"/>
            <a:ext cx="3291840" cy="2968511"/>
          </a:xfrm>
        </p:spPr>
        <p:txBody>
          <a:bodyPr/>
          <a:lstStyle>
            <a:lvl1pPr>
              <a:spcBef>
                <a:spcPts val="1000"/>
              </a:spcBef>
              <a:defRPr sz="1800">
                <a:solidFill>
                  <a:srgbClr val="053057"/>
                </a:solidFill>
                <a:latin typeface="Lexend Deca" pitchFamily="2" charset="0"/>
              </a:defRPr>
            </a:lvl1pPr>
            <a:lvl2pPr>
              <a:spcBef>
                <a:spcPts val="1000"/>
              </a:spcBef>
              <a:defRPr sz="1800">
                <a:solidFill>
                  <a:schemeClr val="tx1"/>
                </a:solidFill>
                <a:latin typeface="Lexend Deca Light" pitchFamily="2" charset="0"/>
              </a:defRPr>
            </a:lvl2pPr>
            <a:lvl3pPr>
              <a:spcBef>
                <a:spcPts val="1000"/>
              </a:spcBef>
              <a:defRPr sz="1800">
                <a:solidFill>
                  <a:schemeClr val="tx1"/>
                </a:solidFill>
                <a:latin typeface="Lexend Deca Light" pitchFamily="2" charset="0"/>
              </a:defRPr>
            </a:lvl3pPr>
            <a:lvl4pPr>
              <a:spcBef>
                <a:spcPts val="1000"/>
              </a:spcBef>
              <a:defRPr sz="1800">
                <a:solidFill>
                  <a:schemeClr val="tx1"/>
                </a:solidFill>
                <a:latin typeface="Lexend Deca Light" pitchFamily="2" charset="0"/>
              </a:defRPr>
            </a:lvl4pPr>
            <a:lvl5pPr>
              <a:spcBef>
                <a:spcPts val="1000"/>
              </a:spcBef>
              <a:defRPr sz="1800">
                <a:solidFill>
                  <a:schemeClr val="tx1"/>
                </a:solidFill>
                <a:latin typeface="Lexend Deca Light"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4">
            <a:extLst>
              <a:ext uri="{FF2B5EF4-FFF2-40B4-BE49-F238E27FC236}">
                <a16:creationId xmlns:a16="http://schemas.microsoft.com/office/drawing/2014/main" id="{CE04853A-B5A7-418B-B49F-E718136614E0}"/>
              </a:ext>
            </a:extLst>
          </p:cNvPr>
          <p:cNvSpPr>
            <a:spLocks noGrp="1"/>
          </p:cNvSpPr>
          <p:nvPr>
            <p:ph type="body" sz="quarter" idx="13"/>
          </p:nvPr>
        </p:nvSpPr>
        <p:spPr>
          <a:xfrm>
            <a:off x="8439912" y="2173029"/>
            <a:ext cx="3291840" cy="823912"/>
          </a:xfrm>
        </p:spPr>
        <p:txBody>
          <a:bodyPr anchor="b"/>
          <a:lstStyle>
            <a:lvl1pPr marL="0" indent="0">
              <a:buNone/>
              <a:defRPr sz="2400" b="0" cap="none" baseline="0">
                <a:solidFill>
                  <a:srgbClr val="053057"/>
                </a:solidFill>
                <a:latin typeface="Lexend Deca"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a:extLst>
              <a:ext uri="{FF2B5EF4-FFF2-40B4-BE49-F238E27FC236}">
                <a16:creationId xmlns:a16="http://schemas.microsoft.com/office/drawing/2014/main" id="{D08E5547-BBB9-4D87-A012-6BC6B1330861}"/>
              </a:ext>
            </a:extLst>
          </p:cNvPr>
          <p:cNvSpPr>
            <a:spLocks noGrp="1"/>
          </p:cNvSpPr>
          <p:nvPr>
            <p:ph sz="quarter" idx="14"/>
          </p:nvPr>
        </p:nvSpPr>
        <p:spPr>
          <a:xfrm>
            <a:off x="8439912" y="3203687"/>
            <a:ext cx="3291840" cy="2968511"/>
          </a:xfrm>
        </p:spPr>
        <p:txBody>
          <a:bodyPr/>
          <a:lstStyle>
            <a:lvl1pPr>
              <a:spcBef>
                <a:spcPts val="1000"/>
              </a:spcBef>
              <a:defRPr sz="1800">
                <a:solidFill>
                  <a:srgbClr val="053057"/>
                </a:solidFill>
                <a:latin typeface="Lexend Deca" pitchFamily="2" charset="0"/>
              </a:defRPr>
            </a:lvl1pPr>
            <a:lvl2pPr>
              <a:spcBef>
                <a:spcPts val="1000"/>
              </a:spcBef>
              <a:defRPr sz="1800">
                <a:solidFill>
                  <a:schemeClr val="tx1"/>
                </a:solidFill>
                <a:latin typeface="Lexend Deca Light" pitchFamily="2" charset="0"/>
              </a:defRPr>
            </a:lvl2pPr>
            <a:lvl3pPr>
              <a:spcBef>
                <a:spcPts val="1000"/>
              </a:spcBef>
              <a:defRPr sz="1800">
                <a:solidFill>
                  <a:schemeClr val="tx1"/>
                </a:solidFill>
                <a:latin typeface="Lexend Deca Light" pitchFamily="2" charset="0"/>
              </a:defRPr>
            </a:lvl3pPr>
            <a:lvl4pPr>
              <a:spcBef>
                <a:spcPts val="1000"/>
              </a:spcBef>
              <a:defRPr sz="1800">
                <a:solidFill>
                  <a:schemeClr val="tx1"/>
                </a:solidFill>
                <a:latin typeface="Lexend Deca Light" pitchFamily="2" charset="0"/>
              </a:defRPr>
            </a:lvl4pPr>
            <a:lvl5pPr>
              <a:spcBef>
                <a:spcPts val="1000"/>
              </a:spcBef>
              <a:defRPr sz="1800">
                <a:solidFill>
                  <a:schemeClr val="tx1"/>
                </a:solidFill>
                <a:latin typeface="Lexend Deca Light"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itle 1">
            <a:extLst>
              <a:ext uri="{FF2B5EF4-FFF2-40B4-BE49-F238E27FC236}">
                <a16:creationId xmlns:a16="http://schemas.microsoft.com/office/drawing/2014/main" id="{48D358CF-0758-490A-A084-C46443B9ABE8}"/>
              </a:ext>
            </a:extLst>
          </p:cNvPr>
          <p:cNvSpPr>
            <a:spLocks noGrp="1"/>
          </p:cNvSpPr>
          <p:nvPr>
            <p:ph type="title" hasCustomPrompt="1"/>
          </p:nvPr>
        </p:nvSpPr>
        <p:spPr>
          <a:xfrm>
            <a:off x="1427870" y="548640"/>
            <a:ext cx="10177976" cy="1179576"/>
          </a:xfrm>
        </p:spPr>
        <p:txBody>
          <a:bodyPr>
            <a:normAutofit/>
          </a:bodyPr>
          <a:lstStyle>
            <a:lvl1pPr>
              <a:defRPr sz="4000" spc="300">
                <a:solidFill>
                  <a:srgbClr val="053057"/>
                </a:solidFill>
                <a:latin typeface="Lexend Deca Medium" pitchFamily="2" charset="0"/>
              </a:defRPr>
            </a:lvl1pPr>
          </a:lstStyle>
          <a:p>
            <a:r>
              <a:rPr lang="en-US" dirty="0"/>
              <a:t>CLICK TO EDIT MASTER TITLE STYLE</a:t>
            </a:r>
          </a:p>
        </p:txBody>
      </p:sp>
      <p:sp>
        <p:nvSpPr>
          <p:cNvPr id="22"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9175920" y="6311265"/>
            <a:ext cx="2743200" cy="365125"/>
          </a:xfrm>
          <a:prstGeom prst="rect">
            <a:avLst/>
          </a:prstGeom>
        </p:spPr>
        <p:txBody>
          <a:bodyPr/>
          <a:lstStyle>
            <a:lvl1pPr algn="r">
              <a:defRPr sz="1400">
                <a:solidFill>
                  <a:schemeClr val="tx1"/>
                </a:solidFill>
                <a:latin typeface="Lexend Deca Light" pitchFamily="2" charset="0"/>
              </a:defRPr>
            </a:lvl1pPr>
          </a:lstStyle>
          <a:p>
            <a:fld id="{84F1A2BF-5ED8-4CDF-AA80-1D695F5BB435}" type="slidenum">
              <a:rPr lang="en-US" smtClean="0"/>
              <a:pPr/>
              <a:t>‹#›</a:t>
            </a:fld>
            <a:endParaRPr lang="en-US"/>
          </a:p>
        </p:txBody>
      </p:sp>
      <p:sp>
        <p:nvSpPr>
          <p:cNvPr id="23" name="Footer Placeholder 4"/>
          <p:cNvSpPr>
            <a:spLocks noGrp="1"/>
          </p:cNvSpPr>
          <p:nvPr>
            <p:ph type="ftr" sz="quarter" idx="15"/>
          </p:nvPr>
        </p:nvSpPr>
        <p:spPr>
          <a:xfrm>
            <a:off x="388195" y="6311265"/>
            <a:ext cx="4114800" cy="365125"/>
          </a:xfrm>
          <a:prstGeom prst="rect">
            <a:avLst/>
          </a:prstGeom>
        </p:spPr>
        <p:txBody>
          <a:bodyPr vert="horz" lIns="91440" tIns="45720" rIns="91440" bIns="45720" rtlCol="0" anchor="ctr"/>
          <a:lstStyle>
            <a:lvl1pPr algn="l">
              <a:defRPr sz="1200">
                <a:solidFill>
                  <a:schemeClr val="tx1">
                    <a:tint val="75000"/>
                  </a:schemeClr>
                </a:solidFill>
                <a:latin typeface="Lexend Deca"/>
              </a:defRPr>
            </a:lvl1pPr>
          </a:lstStyle>
          <a:p>
            <a:r>
              <a:rPr lang="en-US"/>
              <a:t>Footer</a:t>
            </a:r>
            <a:endParaRPr lang="en-US" dirty="0"/>
          </a:p>
        </p:txBody>
      </p:sp>
      <p:sp>
        <p:nvSpPr>
          <p:cNvPr id="24" name="Rectangle 23"/>
          <p:cNvSpPr/>
          <p:nvPr userDrawn="1"/>
        </p:nvSpPr>
        <p:spPr>
          <a:xfrm>
            <a:off x="576072" y="3077454"/>
            <a:ext cx="3291840" cy="585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4502995" y="3075602"/>
            <a:ext cx="3291840" cy="585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8439912" y="3081112"/>
            <a:ext cx="3291840" cy="585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7EB80613-6BBC-4DF1-0DF9-F7A4E4F67ED2}"/>
              </a:ext>
            </a:extLst>
          </p:cNvPr>
          <p:cNvGrpSpPr/>
          <p:nvPr userDrawn="1"/>
        </p:nvGrpSpPr>
        <p:grpSpPr>
          <a:xfrm>
            <a:off x="0" y="0"/>
            <a:ext cx="12192000" cy="275017"/>
            <a:chOff x="-552795" y="953192"/>
            <a:chExt cx="11906595" cy="304800"/>
          </a:xfrm>
        </p:grpSpPr>
        <p:sp>
          <p:nvSpPr>
            <p:cNvPr id="27" name="Rectangle 26">
              <a:extLst>
                <a:ext uri="{FF2B5EF4-FFF2-40B4-BE49-F238E27FC236}">
                  <a16:creationId xmlns:a16="http://schemas.microsoft.com/office/drawing/2014/main" id="{7B211520-A46C-511B-B5C6-06B829B89F6B}"/>
                </a:ext>
              </a:extLst>
            </p:cNvPr>
            <p:cNvSpPr/>
            <p:nvPr/>
          </p:nvSpPr>
          <p:spPr>
            <a:xfrm>
              <a:off x="2392681" y="953192"/>
              <a:ext cx="3070167" cy="30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8862385B-4FD8-A899-01F6-9F008F9165C0}"/>
                </a:ext>
              </a:extLst>
            </p:cNvPr>
            <p:cNvSpPr/>
            <p:nvPr/>
          </p:nvSpPr>
          <p:spPr>
            <a:xfrm>
              <a:off x="5338157" y="953192"/>
              <a:ext cx="3070167" cy="304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63AE9CC-AFF8-ED16-96CC-5C61CFE83DA3}"/>
                </a:ext>
              </a:extLst>
            </p:cNvPr>
            <p:cNvSpPr/>
            <p:nvPr/>
          </p:nvSpPr>
          <p:spPr>
            <a:xfrm>
              <a:off x="8283633" y="953192"/>
              <a:ext cx="3070167" cy="304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86160DE-ED08-35CE-DAC6-C44E5358D07C}"/>
                </a:ext>
              </a:extLst>
            </p:cNvPr>
            <p:cNvSpPr/>
            <p:nvPr/>
          </p:nvSpPr>
          <p:spPr>
            <a:xfrm>
              <a:off x="-552795" y="953192"/>
              <a:ext cx="3070167" cy="304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descr="A blue and grey triangle logo&#10;&#10;AI-generated content may be incorrect.">
            <a:extLst>
              <a:ext uri="{FF2B5EF4-FFF2-40B4-BE49-F238E27FC236}">
                <a16:creationId xmlns:a16="http://schemas.microsoft.com/office/drawing/2014/main" id="{81BFFA9E-7ECE-F9B4-50D2-332824A47BE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524" y="218902"/>
            <a:ext cx="1731268" cy="1834900"/>
          </a:xfrm>
          <a:prstGeom prst="rect">
            <a:avLst/>
          </a:prstGeom>
        </p:spPr>
      </p:pic>
    </p:spTree>
    <p:extLst>
      <p:ext uri="{BB962C8B-B14F-4D97-AF65-F5344CB8AC3E}">
        <p14:creationId xmlns:p14="http://schemas.microsoft.com/office/powerpoint/2010/main" val="1830509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with 3 pictur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554554" y="2095756"/>
            <a:ext cx="5477606" cy="3989512"/>
          </a:xfrm>
        </p:spPr>
        <p:txBody>
          <a:bodyPr/>
          <a:lstStyle>
            <a:lvl1pPr marL="0" indent="0">
              <a:buNone/>
              <a:defRPr sz="1800"/>
            </a:lvl1pPr>
          </a:lstStyle>
          <a:p>
            <a:pPr lvl="0"/>
            <a:r>
              <a:rPr lang="en-US"/>
              <a:t>Click to edit Master text styles</a:t>
            </a:r>
          </a:p>
        </p:txBody>
      </p:sp>
      <p:sp>
        <p:nvSpPr>
          <p:cNvPr id="15" name="Picture Placeholder 14">
            <a:extLst>
              <a:ext uri="{FF2B5EF4-FFF2-40B4-BE49-F238E27FC236}">
                <a16:creationId xmlns:a16="http://schemas.microsoft.com/office/drawing/2014/main" id="{D9F91D62-7A39-4697-A73D-908DBA590EFB}"/>
              </a:ext>
            </a:extLst>
          </p:cNvPr>
          <p:cNvSpPr>
            <a:spLocks noGrp="1"/>
          </p:cNvSpPr>
          <p:nvPr>
            <p:ph type="pic" sz="quarter" idx="13"/>
          </p:nvPr>
        </p:nvSpPr>
        <p:spPr>
          <a:xfrm>
            <a:off x="9243950" y="600329"/>
            <a:ext cx="2588385" cy="2281242"/>
          </a:xfrm>
        </p:spPr>
        <p:txBody>
          <a:bodyPr anchor="ctr"/>
          <a:lstStyle>
            <a:lvl1pPr algn="ctr">
              <a:buNone/>
              <a:defRPr/>
            </a:lvl1pPr>
          </a:lstStyle>
          <a:p>
            <a:r>
              <a:rPr lang="en-US"/>
              <a:t>Click icon to add picture</a:t>
            </a:r>
            <a:endParaRPr lang="en-US" dirty="0"/>
          </a:p>
        </p:txBody>
      </p:sp>
      <p:sp>
        <p:nvSpPr>
          <p:cNvPr id="10" name="Picture Placeholder 14">
            <a:extLst>
              <a:ext uri="{FF2B5EF4-FFF2-40B4-BE49-F238E27FC236}">
                <a16:creationId xmlns:a16="http://schemas.microsoft.com/office/drawing/2014/main" id="{687A7A61-F904-44E0-837C-FB357932BC1E}"/>
              </a:ext>
            </a:extLst>
          </p:cNvPr>
          <p:cNvSpPr>
            <a:spLocks noGrp="1"/>
          </p:cNvSpPr>
          <p:nvPr>
            <p:ph type="pic" sz="quarter" idx="14"/>
          </p:nvPr>
        </p:nvSpPr>
        <p:spPr>
          <a:xfrm>
            <a:off x="6432996" y="600329"/>
            <a:ext cx="2588385" cy="2281242"/>
          </a:xfrm>
        </p:spPr>
        <p:txBody>
          <a:bodyPr anchor="ctr"/>
          <a:lstStyle>
            <a:lvl1pPr algn="ctr">
              <a:buNone/>
              <a:defRPr/>
            </a:lvl1pPr>
          </a:lstStyle>
          <a:p>
            <a:r>
              <a:rPr lang="en-US"/>
              <a:t>Click icon to add picture</a:t>
            </a:r>
            <a:endParaRPr lang="en-US" dirty="0"/>
          </a:p>
        </p:txBody>
      </p:sp>
      <p:sp>
        <p:nvSpPr>
          <p:cNvPr id="17" name="Picture Placeholder 14">
            <a:extLst>
              <a:ext uri="{FF2B5EF4-FFF2-40B4-BE49-F238E27FC236}">
                <a16:creationId xmlns:a16="http://schemas.microsoft.com/office/drawing/2014/main" id="{FBB9124E-D1EB-4540-B1E1-DF3CD388BB27}"/>
              </a:ext>
            </a:extLst>
          </p:cNvPr>
          <p:cNvSpPr>
            <a:spLocks noGrp="1"/>
          </p:cNvSpPr>
          <p:nvPr>
            <p:ph type="pic" sz="quarter" idx="17"/>
          </p:nvPr>
        </p:nvSpPr>
        <p:spPr>
          <a:xfrm>
            <a:off x="6432996" y="3108960"/>
            <a:ext cx="5399339" cy="2976308"/>
          </a:xfrm>
        </p:spPr>
        <p:txBody>
          <a:bodyPr anchor="ctr"/>
          <a:lstStyle>
            <a:lvl1pPr algn="ctr">
              <a:buNone/>
              <a:defRPr/>
            </a:lvl1pPr>
          </a:lstStyle>
          <a:p>
            <a:r>
              <a:rPr lang="en-US"/>
              <a:t>Click icon to add picture</a:t>
            </a:r>
            <a:endParaRPr lang="en-US" dirty="0"/>
          </a:p>
        </p:txBody>
      </p:sp>
      <p:sp>
        <p:nvSpPr>
          <p:cNvPr id="19" name="Title 1">
            <a:extLst>
              <a:ext uri="{FF2B5EF4-FFF2-40B4-BE49-F238E27FC236}">
                <a16:creationId xmlns:a16="http://schemas.microsoft.com/office/drawing/2014/main" id="{48D358CF-0758-490A-A084-C46443B9ABE8}"/>
              </a:ext>
            </a:extLst>
          </p:cNvPr>
          <p:cNvSpPr>
            <a:spLocks noGrp="1"/>
          </p:cNvSpPr>
          <p:nvPr>
            <p:ph type="title" hasCustomPrompt="1"/>
          </p:nvPr>
        </p:nvSpPr>
        <p:spPr>
          <a:xfrm>
            <a:off x="1448972" y="600329"/>
            <a:ext cx="4583188" cy="1170115"/>
          </a:xfrm>
        </p:spPr>
        <p:txBody>
          <a:bodyPr anchor="ctr">
            <a:noAutofit/>
          </a:bodyPr>
          <a:lstStyle>
            <a:lvl1pPr>
              <a:defRPr sz="2800" spc="300">
                <a:solidFill>
                  <a:srgbClr val="053057"/>
                </a:solidFill>
                <a:latin typeface="Lexend Deca Medium" pitchFamily="2" charset="0"/>
              </a:defRPr>
            </a:lvl1pPr>
          </a:lstStyle>
          <a:p>
            <a:r>
              <a:rPr lang="en-US" dirty="0"/>
              <a:t>CLICK TO EDIT MASTER TITLE STYLE</a:t>
            </a:r>
          </a:p>
        </p:txBody>
      </p:sp>
      <p:sp>
        <p:nvSpPr>
          <p:cNvPr id="22"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9175920" y="6311265"/>
            <a:ext cx="2743200" cy="365125"/>
          </a:xfrm>
          <a:prstGeom prst="rect">
            <a:avLst/>
          </a:prstGeom>
        </p:spPr>
        <p:txBody>
          <a:bodyPr/>
          <a:lstStyle>
            <a:lvl1pPr algn="r">
              <a:defRPr sz="1400">
                <a:solidFill>
                  <a:schemeClr val="tx1"/>
                </a:solidFill>
                <a:latin typeface="Lexend Deca Light" pitchFamily="2" charset="0"/>
              </a:defRPr>
            </a:lvl1pPr>
          </a:lstStyle>
          <a:p>
            <a:fld id="{84F1A2BF-5ED8-4CDF-AA80-1D695F5BB435}" type="slidenum">
              <a:rPr lang="en-US" smtClean="0"/>
              <a:pPr/>
              <a:t>‹#›</a:t>
            </a:fld>
            <a:endParaRPr lang="en-US"/>
          </a:p>
        </p:txBody>
      </p:sp>
      <p:sp>
        <p:nvSpPr>
          <p:cNvPr id="23" name="Footer Placeholder 4"/>
          <p:cNvSpPr>
            <a:spLocks noGrp="1"/>
          </p:cNvSpPr>
          <p:nvPr>
            <p:ph type="ftr" sz="quarter" idx="3"/>
          </p:nvPr>
        </p:nvSpPr>
        <p:spPr>
          <a:xfrm>
            <a:off x="388195" y="6311265"/>
            <a:ext cx="4114800" cy="365125"/>
          </a:xfrm>
          <a:prstGeom prst="rect">
            <a:avLst/>
          </a:prstGeom>
        </p:spPr>
        <p:txBody>
          <a:bodyPr vert="horz" lIns="91440" tIns="45720" rIns="91440" bIns="45720" rtlCol="0" anchor="ctr"/>
          <a:lstStyle>
            <a:lvl1pPr algn="l">
              <a:defRPr sz="1200">
                <a:solidFill>
                  <a:schemeClr val="tx1">
                    <a:tint val="75000"/>
                  </a:schemeClr>
                </a:solidFill>
                <a:latin typeface="Lexend Deca"/>
              </a:defRPr>
            </a:lvl1pPr>
          </a:lstStyle>
          <a:p>
            <a:r>
              <a:rPr lang="en-US"/>
              <a:t>Footer</a:t>
            </a:r>
            <a:endParaRPr lang="en-US" dirty="0"/>
          </a:p>
        </p:txBody>
      </p:sp>
      <p:grpSp>
        <p:nvGrpSpPr>
          <p:cNvPr id="4" name="Group 3">
            <a:extLst>
              <a:ext uri="{FF2B5EF4-FFF2-40B4-BE49-F238E27FC236}">
                <a16:creationId xmlns:a16="http://schemas.microsoft.com/office/drawing/2014/main" id="{A32F2499-5F33-B7E1-8147-2BC766F5D065}"/>
              </a:ext>
            </a:extLst>
          </p:cNvPr>
          <p:cNvGrpSpPr/>
          <p:nvPr userDrawn="1"/>
        </p:nvGrpSpPr>
        <p:grpSpPr>
          <a:xfrm>
            <a:off x="0" y="0"/>
            <a:ext cx="12192000" cy="275017"/>
            <a:chOff x="-552795" y="953192"/>
            <a:chExt cx="11906595" cy="304800"/>
          </a:xfrm>
        </p:grpSpPr>
        <p:sp>
          <p:nvSpPr>
            <p:cNvPr id="5" name="Rectangle 4">
              <a:extLst>
                <a:ext uri="{FF2B5EF4-FFF2-40B4-BE49-F238E27FC236}">
                  <a16:creationId xmlns:a16="http://schemas.microsoft.com/office/drawing/2014/main" id="{6512BD3C-4093-E312-AF4F-B0B4F96564EA}"/>
                </a:ext>
              </a:extLst>
            </p:cNvPr>
            <p:cNvSpPr/>
            <p:nvPr/>
          </p:nvSpPr>
          <p:spPr>
            <a:xfrm>
              <a:off x="2392681" y="953192"/>
              <a:ext cx="3070167" cy="30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BC45A71-D048-904D-8E67-E71D6D25EDB5}"/>
                </a:ext>
              </a:extLst>
            </p:cNvPr>
            <p:cNvSpPr/>
            <p:nvPr/>
          </p:nvSpPr>
          <p:spPr>
            <a:xfrm>
              <a:off x="5338157" y="953192"/>
              <a:ext cx="3070167" cy="304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BFEA1AA-CB0A-9353-7DA8-E766B870912D}"/>
                </a:ext>
              </a:extLst>
            </p:cNvPr>
            <p:cNvSpPr/>
            <p:nvPr/>
          </p:nvSpPr>
          <p:spPr>
            <a:xfrm>
              <a:off x="8283633" y="953192"/>
              <a:ext cx="3070167" cy="304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AB57CD3-6C7F-D8DF-3D16-BA6EFB52A99F}"/>
                </a:ext>
              </a:extLst>
            </p:cNvPr>
            <p:cNvSpPr/>
            <p:nvPr/>
          </p:nvSpPr>
          <p:spPr>
            <a:xfrm>
              <a:off x="-552795" y="953192"/>
              <a:ext cx="3070167" cy="304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descr="A blue and grey triangle logo&#10;&#10;AI-generated content may be incorrect.">
            <a:extLst>
              <a:ext uri="{FF2B5EF4-FFF2-40B4-BE49-F238E27FC236}">
                <a16:creationId xmlns:a16="http://schemas.microsoft.com/office/drawing/2014/main" id="{75CC7695-31CD-BB57-3094-616594FF58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524" y="218902"/>
            <a:ext cx="1731268" cy="1834900"/>
          </a:xfrm>
          <a:prstGeom prst="rect">
            <a:avLst/>
          </a:prstGeom>
        </p:spPr>
      </p:pic>
    </p:spTree>
    <p:extLst>
      <p:ext uri="{BB962C8B-B14F-4D97-AF65-F5344CB8AC3E}">
        <p14:creationId xmlns:p14="http://schemas.microsoft.com/office/powerpoint/2010/main" val="2321368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with 4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58CF-0758-490A-A084-C46443B9ABE8}"/>
              </a:ext>
            </a:extLst>
          </p:cNvPr>
          <p:cNvSpPr>
            <a:spLocks noGrp="1"/>
          </p:cNvSpPr>
          <p:nvPr>
            <p:ph type="title" hasCustomPrompt="1"/>
          </p:nvPr>
        </p:nvSpPr>
        <p:spPr>
          <a:xfrm>
            <a:off x="8673061" y="717963"/>
            <a:ext cx="3066031" cy="1106424"/>
          </a:xfrm>
        </p:spPr>
        <p:txBody>
          <a:bodyPr anchor="ctr">
            <a:normAutofit/>
          </a:bodyPr>
          <a:lstStyle>
            <a:lvl1pPr>
              <a:defRPr sz="2800" spc="300">
                <a:solidFill>
                  <a:srgbClr val="053057"/>
                </a:solidFill>
              </a:defRPr>
            </a:lvl1pPr>
          </a:lstStyle>
          <a:p>
            <a:r>
              <a:rPr lang="en-US" dirty="0"/>
              <a:t>CLICK TO EDIT MASTER TITLE STYLE</a:t>
            </a:r>
          </a:p>
        </p:txBody>
      </p:sp>
      <p:sp>
        <p:nvSpPr>
          <p:cNvPr id="15" name="Picture Placeholder 14">
            <a:extLst>
              <a:ext uri="{FF2B5EF4-FFF2-40B4-BE49-F238E27FC236}">
                <a16:creationId xmlns:a16="http://schemas.microsoft.com/office/drawing/2014/main" id="{D9F91D62-7A39-4697-A73D-908DBA590EFB}"/>
              </a:ext>
            </a:extLst>
          </p:cNvPr>
          <p:cNvSpPr>
            <a:spLocks noGrp="1"/>
          </p:cNvSpPr>
          <p:nvPr>
            <p:ph type="pic" sz="quarter" idx="13"/>
          </p:nvPr>
        </p:nvSpPr>
        <p:spPr>
          <a:xfrm>
            <a:off x="3767328" y="630936"/>
            <a:ext cx="3246120" cy="2688336"/>
          </a:xfrm>
        </p:spPr>
        <p:txBody>
          <a:bodyPr anchor="ctr"/>
          <a:lstStyle>
            <a:lvl1pPr algn="ctr">
              <a:buNone/>
              <a:defRPr/>
            </a:lvl1pPr>
          </a:lstStyle>
          <a:p>
            <a:r>
              <a:rPr lang="en-US"/>
              <a:t>Click icon to add picture</a:t>
            </a:r>
            <a:endParaRPr lang="en-US" dirty="0"/>
          </a:p>
        </p:txBody>
      </p:sp>
      <p:sp>
        <p:nvSpPr>
          <p:cNvPr id="10" name="Picture Placeholder 14">
            <a:extLst>
              <a:ext uri="{FF2B5EF4-FFF2-40B4-BE49-F238E27FC236}">
                <a16:creationId xmlns:a16="http://schemas.microsoft.com/office/drawing/2014/main" id="{687A7A61-F904-44E0-837C-FB357932BC1E}"/>
              </a:ext>
            </a:extLst>
          </p:cNvPr>
          <p:cNvSpPr>
            <a:spLocks noGrp="1"/>
          </p:cNvSpPr>
          <p:nvPr>
            <p:ph type="pic" sz="quarter" idx="14"/>
          </p:nvPr>
        </p:nvSpPr>
        <p:spPr>
          <a:xfrm>
            <a:off x="411480" y="630936"/>
            <a:ext cx="3246120" cy="2688336"/>
          </a:xfrm>
        </p:spPr>
        <p:txBody>
          <a:bodyPr anchor="ctr"/>
          <a:lstStyle>
            <a:lvl1pPr algn="ctr">
              <a:buNone/>
              <a:defRPr/>
            </a:lvl1pPr>
          </a:lstStyle>
          <a:p>
            <a:r>
              <a:rPr lang="en-US"/>
              <a:t>Click icon to add picture</a:t>
            </a:r>
            <a:endParaRPr lang="en-US" dirty="0"/>
          </a:p>
        </p:txBody>
      </p:sp>
      <p:sp>
        <p:nvSpPr>
          <p:cNvPr id="17" name="Picture Placeholder 14">
            <a:extLst>
              <a:ext uri="{FF2B5EF4-FFF2-40B4-BE49-F238E27FC236}">
                <a16:creationId xmlns:a16="http://schemas.microsoft.com/office/drawing/2014/main" id="{FBB9124E-D1EB-4540-B1E1-DF3CD388BB27}"/>
              </a:ext>
            </a:extLst>
          </p:cNvPr>
          <p:cNvSpPr>
            <a:spLocks noGrp="1"/>
          </p:cNvSpPr>
          <p:nvPr>
            <p:ph type="pic" sz="quarter" idx="17"/>
          </p:nvPr>
        </p:nvSpPr>
        <p:spPr>
          <a:xfrm>
            <a:off x="411480" y="3438144"/>
            <a:ext cx="3246120" cy="2688336"/>
          </a:xfrm>
        </p:spPr>
        <p:txBody>
          <a:bodyPr anchor="ctr"/>
          <a:lstStyle>
            <a:lvl1pPr algn="ctr">
              <a:buNone/>
              <a:defRPr/>
            </a:lvl1pPr>
          </a:lstStyle>
          <a:p>
            <a:r>
              <a:rPr lang="en-US"/>
              <a:t>Click icon to add picture</a:t>
            </a:r>
            <a:endParaRPr lang="en-US" dirty="0"/>
          </a:p>
        </p:txBody>
      </p:sp>
      <p:sp>
        <p:nvSpPr>
          <p:cNvPr id="6" name="Rectangle 5">
            <a:extLst>
              <a:ext uri="{FF2B5EF4-FFF2-40B4-BE49-F238E27FC236}">
                <a16:creationId xmlns:a16="http://schemas.microsoft.com/office/drawing/2014/main" id="{525280B1-DD77-4ADB-A6FC-71309BCB66E1}"/>
              </a:ext>
            </a:extLst>
          </p:cNvPr>
          <p:cNvSpPr/>
          <p:nvPr/>
        </p:nvSpPr>
        <p:spPr>
          <a:xfrm flipV="1">
            <a:off x="7792216" y="2139697"/>
            <a:ext cx="3946876" cy="45719"/>
          </a:xfrm>
          <a:prstGeom prst="rect">
            <a:avLst/>
          </a:prstGeom>
          <a:solidFill>
            <a:schemeClr val="tx2"/>
          </a:solidFill>
          <a:ln w="317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Picture Placeholder 14">
            <a:extLst>
              <a:ext uri="{FF2B5EF4-FFF2-40B4-BE49-F238E27FC236}">
                <a16:creationId xmlns:a16="http://schemas.microsoft.com/office/drawing/2014/main" id="{6B8374DB-2C54-426F-9768-7B838BE1F98D}"/>
              </a:ext>
            </a:extLst>
          </p:cNvPr>
          <p:cNvSpPr>
            <a:spLocks noGrp="1"/>
          </p:cNvSpPr>
          <p:nvPr>
            <p:ph type="pic" sz="quarter" idx="21"/>
          </p:nvPr>
        </p:nvSpPr>
        <p:spPr>
          <a:xfrm>
            <a:off x="3767328" y="3438144"/>
            <a:ext cx="3246120" cy="2688336"/>
          </a:xfrm>
        </p:spPr>
        <p:txBody>
          <a:bodyPr anchor="ctr"/>
          <a:lstStyle>
            <a:lvl1pPr algn="ctr">
              <a:buNone/>
              <a:defRPr/>
            </a:lvl1pPr>
          </a:lstStyle>
          <a:p>
            <a:r>
              <a:rPr lang="en-US"/>
              <a:t>Click icon to add picture</a:t>
            </a:r>
            <a:endParaRPr lang="en-US" dirty="0"/>
          </a:p>
        </p:txBody>
      </p:sp>
      <p:sp>
        <p:nvSpPr>
          <p:cNvPr id="8" name="Text Placeholder 7">
            <a:extLst>
              <a:ext uri="{FF2B5EF4-FFF2-40B4-BE49-F238E27FC236}">
                <a16:creationId xmlns:a16="http://schemas.microsoft.com/office/drawing/2014/main" id="{A0D33A8D-B0BB-4920-AAC4-6EE9952AA556}"/>
              </a:ext>
            </a:extLst>
          </p:cNvPr>
          <p:cNvSpPr>
            <a:spLocks noGrp="1"/>
          </p:cNvSpPr>
          <p:nvPr>
            <p:ph type="body" sz="quarter" idx="22"/>
          </p:nvPr>
        </p:nvSpPr>
        <p:spPr>
          <a:xfrm>
            <a:off x="7772400" y="3099816"/>
            <a:ext cx="3721100" cy="447675"/>
          </a:xfrm>
        </p:spPr>
        <p:txBody>
          <a:bodyPr/>
          <a:lstStyle>
            <a:lvl1pPr marL="0" indent="0">
              <a:buNone/>
              <a:defRPr sz="1600">
                <a:solidFill>
                  <a:srgbClr val="053057"/>
                </a:solidFill>
              </a:defRPr>
            </a:lvl1pPr>
          </a:lstStyle>
          <a:p>
            <a:pPr lvl="0"/>
            <a:r>
              <a:rPr lang="en-US"/>
              <a:t>Click to edit Master text styles</a:t>
            </a:r>
          </a:p>
        </p:txBody>
      </p:sp>
      <p:sp>
        <p:nvSpPr>
          <p:cNvPr id="21" name="Text Placeholder 7">
            <a:extLst>
              <a:ext uri="{FF2B5EF4-FFF2-40B4-BE49-F238E27FC236}">
                <a16:creationId xmlns:a16="http://schemas.microsoft.com/office/drawing/2014/main" id="{FC2F80E1-DA5D-4EBA-BDBC-FFD24776ED07}"/>
              </a:ext>
            </a:extLst>
          </p:cNvPr>
          <p:cNvSpPr>
            <a:spLocks noGrp="1"/>
          </p:cNvSpPr>
          <p:nvPr>
            <p:ph type="body" sz="quarter" idx="23"/>
          </p:nvPr>
        </p:nvSpPr>
        <p:spPr>
          <a:xfrm>
            <a:off x="7772400" y="4215384"/>
            <a:ext cx="3721100" cy="447675"/>
          </a:xfrm>
        </p:spPr>
        <p:txBody>
          <a:bodyPr/>
          <a:lstStyle>
            <a:lvl1pPr marL="0" indent="0">
              <a:buNone/>
              <a:defRPr sz="1600">
                <a:solidFill>
                  <a:srgbClr val="053057"/>
                </a:solidFill>
              </a:defRPr>
            </a:lvl1pPr>
          </a:lstStyle>
          <a:p>
            <a:pPr lvl="0"/>
            <a:r>
              <a:rPr lang="en-US"/>
              <a:t>Click to edit Master text styles</a:t>
            </a:r>
          </a:p>
        </p:txBody>
      </p:sp>
      <p:sp>
        <p:nvSpPr>
          <p:cNvPr id="22" name="Text Placeholder 7">
            <a:extLst>
              <a:ext uri="{FF2B5EF4-FFF2-40B4-BE49-F238E27FC236}">
                <a16:creationId xmlns:a16="http://schemas.microsoft.com/office/drawing/2014/main" id="{536A3E74-5D94-4FE5-A5F8-7DA032AD48AF}"/>
              </a:ext>
            </a:extLst>
          </p:cNvPr>
          <p:cNvSpPr>
            <a:spLocks noGrp="1"/>
          </p:cNvSpPr>
          <p:nvPr>
            <p:ph type="body" sz="quarter" idx="24"/>
          </p:nvPr>
        </p:nvSpPr>
        <p:spPr>
          <a:xfrm>
            <a:off x="7772400" y="5321808"/>
            <a:ext cx="3721100" cy="447675"/>
          </a:xfrm>
        </p:spPr>
        <p:txBody>
          <a:bodyPr/>
          <a:lstStyle>
            <a:lvl1pPr marL="0" indent="0">
              <a:buNone/>
              <a:defRPr sz="1600">
                <a:solidFill>
                  <a:srgbClr val="053057"/>
                </a:solidFill>
              </a:defRPr>
            </a:lvl1pPr>
          </a:lstStyle>
          <a:p>
            <a:pPr lvl="0"/>
            <a:r>
              <a:rPr lang="en-US"/>
              <a:t>Click to edit Master text styles</a:t>
            </a:r>
          </a:p>
        </p:txBody>
      </p:sp>
      <p:sp>
        <p:nvSpPr>
          <p:cNvPr id="23" name="Picture Placeholder 14">
            <a:extLst>
              <a:ext uri="{FF2B5EF4-FFF2-40B4-BE49-F238E27FC236}">
                <a16:creationId xmlns:a16="http://schemas.microsoft.com/office/drawing/2014/main" id="{A36D2011-9E99-44AA-8612-4EEBAAA5D036}"/>
              </a:ext>
            </a:extLst>
          </p:cNvPr>
          <p:cNvSpPr>
            <a:spLocks noGrp="1"/>
          </p:cNvSpPr>
          <p:nvPr>
            <p:ph type="pic" sz="quarter" idx="25" hasCustomPrompt="1"/>
          </p:nvPr>
        </p:nvSpPr>
        <p:spPr>
          <a:xfrm>
            <a:off x="7772400" y="2532888"/>
            <a:ext cx="457200" cy="457200"/>
          </a:xfrm>
        </p:spPr>
        <p:txBody>
          <a:bodyPr anchor="ctr"/>
          <a:lstStyle>
            <a:lvl1pPr algn="ctr">
              <a:buNone/>
              <a:defRPr sz="900"/>
            </a:lvl1pPr>
          </a:lstStyle>
          <a:p>
            <a:r>
              <a:rPr lang="en-US" dirty="0"/>
              <a:t>Icon</a:t>
            </a:r>
          </a:p>
        </p:txBody>
      </p:sp>
      <p:sp>
        <p:nvSpPr>
          <p:cNvPr id="24" name="Picture Placeholder 14">
            <a:extLst>
              <a:ext uri="{FF2B5EF4-FFF2-40B4-BE49-F238E27FC236}">
                <a16:creationId xmlns:a16="http://schemas.microsoft.com/office/drawing/2014/main" id="{80B0958E-0709-4604-ADAF-A6137275F31B}"/>
              </a:ext>
            </a:extLst>
          </p:cNvPr>
          <p:cNvSpPr>
            <a:spLocks noGrp="1"/>
          </p:cNvSpPr>
          <p:nvPr>
            <p:ph type="pic" sz="quarter" idx="26" hasCustomPrompt="1"/>
          </p:nvPr>
        </p:nvSpPr>
        <p:spPr>
          <a:xfrm>
            <a:off x="7772400" y="3630168"/>
            <a:ext cx="457200" cy="457200"/>
          </a:xfrm>
        </p:spPr>
        <p:txBody>
          <a:bodyPr anchor="ctr"/>
          <a:lstStyle>
            <a:lvl1pPr algn="ctr">
              <a:buNone/>
              <a:defRPr sz="900"/>
            </a:lvl1pPr>
          </a:lstStyle>
          <a:p>
            <a:r>
              <a:rPr lang="en-US" dirty="0"/>
              <a:t>Icon</a:t>
            </a:r>
          </a:p>
        </p:txBody>
      </p:sp>
      <p:sp>
        <p:nvSpPr>
          <p:cNvPr id="25" name="Picture Placeholder 14">
            <a:extLst>
              <a:ext uri="{FF2B5EF4-FFF2-40B4-BE49-F238E27FC236}">
                <a16:creationId xmlns:a16="http://schemas.microsoft.com/office/drawing/2014/main" id="{F4A09204-1398-472F-B713-0AD49188773D}"/>
              </a:ext>
            </a:extLst>
          </p:cNvPr>
          <p:cNvSpPr>
            <a:spLocks noGrp="1"/>
          </p:cNvSpPr>
          <p:nvPr>
            <p:ph type="pic" sz="quarter" idx="27" hasCustomPrompt="1"/>
          </p:nvPr>
        </p:nvSpPr>
        <p:spPr>
          <a:xfrm>
            <a:off x="7772400" y="4754880"/>
            <a:ext cx="457200" cy="457200"/>
          </a:xfrm>
        </p:spPr>
        <p:txBody>
          <a:bodyPr anchor="ctr"/>
          <a:lstStyle>
            <a:lvl1pPr algn="ctr">
              <a:buNone/>
              <a:defRPr sz="900"/>
            </a:lvl1pPr>
          </a:lstStyle>
          <a:p>
            <a:r>
              <a:rPr lang="en-US" dirty="0"/>
              <a:t>Icon</a:t>
            </a:r>
          </a:p>
        </p:txBody>
      </p:sp>
      <p:sp>
        <p:nvSpPr>
          <p:cNvPr id="31"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9175920" y="6311265"/>
            <a:ext cx="2743200" cy="365125"/>
          </a:xfrm>
          <a:prstGeom prst="rect">
            <a:avLst/>
          </a:prstGeom>
        </p:spPr>
        <p:txBody>
          <a:bodyPr/>
          <a:lstStyle>
            <a:lvl1pPr algn="r">
              <a:defRPr sz="1400">
                <a:solidFill>
                  <a:schemeClr val="tx1"/>
                </a:solidFill>
                <a:latin typeface="Lexend Deca Light" pitchFamily="2" charset="0"/>
              </a:defRPr>
            </a:lvl1pPr>
          </a:lstStyle>
          <a:p>
            <a:fld id="{84F1A2BF-5ED8-4CDF-AA80-1D695F5BB435}" type="slidenum">
              <a:rPr lang="en-US" smtClean="0"/>
              <a:pPr/>
              <a:t>‹#›</a:t>
            </a:fld>
            <a:endParaRPr lang="en-US"/>
          </a:p>
        </p:txBody>
      </p:sp>
      <p:sp>
        <p:nvSpPr>
          <p:cNvPr id="32" name="Footer Placeholder 4"/>
          <p:cNvSpPr>
            <a:spLocks noGrp="1"/>
          </p:cNvSpPr>
          <p:nvPr>
            <p:ph type="ftr" sz="quarter" idx="3"/>
          </p:nvPr>
        </p:nvSpPr>
        <p:spPr>
          <a:xfrm>
            <a:off x="388195" y="6311265"/>
            <a:ext cx="4114800" cy="365125"/>
          </a:xfrm>
          <a:prstGeom prst="rect">
            <a:avLst/>
          </a:prstGeom>
        </p:spPr>
        <p:txBody>
          <a:bodyPr vert="horz" lIns="91440" tIns="45720" rIns="91440" bIns="45720" rtlCol="0" anchor="ctr"/>
          <a:lstStyle>
            <a:lvl1pPr algn="l">
              <a:defRPr sz="1200">
                <a:solidFill>
                  <a:schemeClr val="tx1">
                    <a:tint val="75000"/>
                  </a:schemeClr>
                </a:solidFill>
                <a:latin typeface="Lexend Deca"/>
              </a:defRPr>
            </a:lvl1pPr>
          </a:lstStyle>
          <a:p>
            <a:r>
              <a:rPr lang="en-US"/>
              <a:t>Footer</a:t>
            </a:r>
            <a:endParaRPr lang="en-US" dirty="0"/>
          </a:p>
        </p:txBody>
      </p:sp>
      <p:grpSp>
        <p:nvGrpSpPr>
          <p:cNvPr id="5" name="Group 4">
            <a:extLst>
              <a:ext uri="{FF2B5EF4-FFF2-40B4-BE49-F238E27FC236}">
                <a16:creationId xmlns:a16="http://schemas.microsoft.com/office/drawing/2014/main" id="{F2C62CC1-5F6A-2F4E-7FED-A71D37CE2444}"/>
              </a:ext>
            </a:extLst>
          </p:cNvPr>
          <p:cNvGrpSpPr/>
          <p:nvPr userDrawn="1"/>
        </p:nvGrpSpPr>
        <p:grpSpPr>
          <a:xfrm>
            <a:off x="0" y="0"/>
            <a:ext cx="12192000" cy="275017"/>
            <a:chOff x="-552795" y="953192"/>
            <a:chExt cx="11906595" cy="304800"/>
          </a:xfrm>
        </p:grpSpPr>
        <p:sp>
          <p:nvSpPr>
            <p:cNvPr id="7" name="Rectangle 6">
              <a:extLst>
                <a:ext uri="{FF2B5EF4-FFF2-40B4-BE49-F238E27FC236}">
                  <a16:creationId xmlns:a16="http://schemas.microsoft.com/office/drawing/2014/main" id="{FBDB4051-D2BD-AB12-47B4-65DAF2E566F7}"/>
                </a:ext>
              </a:extLst>
            </p:cNvPr>
            <p:cNvSpPr/>
            <p:nvPr/>
          </p:nvSpPr>
          <p:spPr>
            <a:xfrm>
              <a:off x="2392681" y="953192"/>
              <a:ext cx="3070167" cy="30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88D666F-348A-E1AE-F2D3-F452017162EE}"/>
                </a:ext>
              </a:extLst>
            </p:cNvPr>
            <p:cNvSpPr/>
            <p:nvPr/>
          </p:nvSpPr>
          <p:spPr>
            <a:xfrm>
              <a:off x="5338157" y="953192"/>
              <a:ext cx="3070167" cy="304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93BC9B0-D178-6C70-A2E6-0A2140167781}"/>
                </a:ext>
              </a:extLst>
            </p:cNvPr>
            <p:cNvSpPr/>
            <p:nvPr/>
          </p:nvSpPr>
          <p:spPr>
            <a:xfrm>
              <a:off x="8283633" y="953192"/>
              <a:ext cx="3070167" cy="304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24FE4E5-5CDB-19E1-3D42-2616EC0B7679}"/>
                </a:ext>
              </a:extLst>
            </p:cNvPr>
            <p:cNvSpPr/>
            <p:nvPr/>
          </p:nvSpPr>
          <p:spPr>
            <a:xfrm>
              <a:off x="-552795" y="953192"/>
              <a:ext cx="3070167" cy="304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descr="A blue and grey triangle logo&#10;&#10;AI-generated content may be incorrect.">
            <a:extLst>
              <a:ext uri="{FF2B5EF4-FFF2-40B4-BE49-F238E27FC236}">
                <a16:creationId xmlns:a16="http://schemas.microsoft.com/office/drawing/2014/main" id="{D0555408-C159-2DEA-BE37-3D3C635671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31374" y="350516"/>
            <a:ext cx="1731268" cy="1834900"/>
          </a:xfrm>
          <a:prstGeom prst="rect">
            <a:avLst/>
          </a:prstGeom>
        </p:spPr>
      </p:pic>
    </p:spTree>
    <p:extLst>
      <p:ext uri="{BB962C8B-B14F-4D97-AF65-F5344CB8AC3E}">
        <p14:creationId xmlns:p14="http://schemas.microsoft.com/office/powerpoint/2010/main" val="28041330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9175920" y="6311265"/>
            <a:ext cx="2743200" cy="365125"/>
          </a:xfrm>
          <a:prstGeom prst="rect">
            <a:avLst/>
          </a:prstGeom>
        </p:spPr>
        <p:txBody>
          <a:bodyPr/>
          <a:lstStyle>
            <a:lvl1pPr algn="r">
              <a:defRPr sz="1400">
                <a:solidFill>
                  <a:schemeClr val="tx1"/>
                </a:solidFill>
                <a:latin typeface="Lexend Deca Light" pitchFamily="2" charset="0"/>
              </a:defRPr>
            </a:lvl1pPr>
          </a:lstStyle>
          <a:p>
            <a:fld id="{84F1A2BF-5ED8-4CDF-AA80-1D695F5BB435}" type="slidenum">
              <a:rPr lang="en-US" smtClean="0"/>
              <a:pPr/>
              <a:t>‹#›</a:t>
            </a:fld>
            <a:endParaRPr lang="en-US"/>
          </a:p>
        </p:txBody>
      </p:sp>
      <p:sp>
        <p:nvSpPr>
          <p:cNvPr id="10" name="Footer Placeholder 4"/>
          <p:cNvSpPr>
            <a:spLocks noGrp="1"/>
          </p:cNvSpPr>
          <p:nvPr>
            <p:ph type="ftr" sz="quarter" idx="3"/>
          </p:nvPr>
        </p:nvSpPr>
        <p:spPr>
          <a:xfrm>
            <a:off x="388195" y="6311265"/>
            <a:ext cx="4114800" cy="365125"/>
          </a:xfrm>
          <a:prstGeom prst="rect">
            <a:avLst/>
          </a:prstGeom>
        </p:spPr>
        <p:txBody>
          <a:bodyPr vert="horz" lIns="91440" tIns="45720" rIns="91440" bIns="45720" rtlCol="0" anchor="ctr"/>
          <a:lstStyle>
            <a:lvl1pPr algn="l">
              <a:defRPr sz="1200">
                <a:solidFill>
                  <a:schemeClr val="tx1">
                    <a:tint val="75000"/>
                  </a:schemeClr>
                </a:solidFill>
                <a:latin typeface="Lexend Deca"/>
              </a:defRPr>
            </a:lvl1pPr>
          </a:lstStyle>
          <a:p>
            <a:r>
              <a:rPr lang="en-US"/>
              <a:t>Footer</a:t>
            </a:r>
            <a:endParaRPr lang="en-US" dirty="0"/>
          </a:p>
        </p:txBody>
      </p:sp>
      <p:grpSp>
        <p:nvGrpSpPr>
          <p:cNvPr id="2" name="Group 1">
            <a:extLst>
              <a:ext uri="{FF2B5EF4-FFF2-40B4-BE49-F238E27FC236}">
                <a16:creationId xmlns:a16="http://schemas.microsoft.com/office/drawing/2014/main" id="{1D1BDACA-D8F0-7F42-C432-A9EF6E13828F}"/>
              </a:ext>
            </a:extLst>
          </p:cNvPr>
          <p:cNvGrpSpPr/>
          <p:nvPr userDrawn="1"/>
        </p:nvGrpSpPr>
        <p:grpSpPr>
          <a:xfrm>
            <a:off x="0" y="0"/>
            <a:ext cx="12192000" cy="275017"/>
            <a:chOff x="-552795" y="953192"/>
            <a:chExt cx="11906595" cy="304800"/>
          </a:xfrm>
        </p:grpSpPr>
        <p:sp>
          <p:nvSpPr>
            <p:cNvPr id="4" name="Rectangle 3">
              <a:extLst>
                <a:ext uri="{FF2B5EF4-FFF2-40B4-BE49-F238E27FC236}">
                  <a16:creationId xmlns:a16="http://schemas.microsoft.com/office/drawing/2014/main" id="{B192574B-9D15-9821-3E61-E127E159AFFE}"/>
                </a:ext>
              </a:extLst>
            </p:cNvPr>
            <p:cNvSpPr/>
            <p:nvPr/>
          </p:nvSpPr>
          <p:spPr>
            <a:xfrm>
              <a:off x="2392681" y="953192"/>
              <a:ext cx="3070167" cy="30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CB48C56-3D9C-E935-B9B2-BC9930F6C0EC}"/>
                </a:ext>
              </a:extLst>
            </p:cNvPr>
            <p:cNvSpPr/>
            <p:nvPr/>
          </p:nvSpPr>
          <p:spPr>
            <a:xfrm>
              <a:off x="5338157" y="953192"/>
              <a:ext cx="3070167" cy="304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EFA9966-9195-4442-C2CC-DE435F2C3871}"/>
                </a:ext>
              </a:extLst>
            </p:cNvPr>
            <p:cNvSpPr/>
            <p:nvPr/>
          </p:nvSpPr>
          <p:spPr>
            <a:xfrm>
              <a:off x="8283633" y="953192"/>
              <a:ext cx="3070167" cy="304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4665CFA-F4C1-BF0C-6147-E3E7D91E395C}"/>
                </a:ext>
              </a:extLst>
            </p:cNvPr>
            <p:cNvSpPr/>
            <p:nvPr/>
          </p:nvSpPr>
          <p:spPr>
            <a:xfrm>
              <a:off x="-552795" y="953192"/>
              <a:ext cx="3070167" cy="304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25942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5003826" y="1088806"/>
            <a:ext cx="6729984" cy="4717634"/>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9175920" y="6311265"/>
            <a:ext cx="2743200" cy="365125"/>
          </a:xfrm>
          <a:prstGeom prst="rect">
            <a:avLst/>
          </a:prstGeom>
        </p:spPr>
        <p:txBody>
          <a:bodyPr/>
          <a:lstStyle>
            <a:lvl1pPr algn="r">
              <a:defRPr sz="1400">
                <a:solidFill>
                  <a:schemeClr val="tx1"/>
                </a:solidFill>
                <a:latin typeface="Lexend Deca Light" pitchFamily="2" charset="0"/>
              </a:defRPr>
            </a:lvl1pPr>
          </a:lstStyle>
          <a:p>
            <a:fld id="{84F1A2BF-5ED8-4CDF-AA80-1D695F5BB435}" type="slidenum">
              <a:rPr lang="en-US" smtClean="0"/>
              <a:pPr/>
              <a:t>‹#›</a:t>
            </a:fld>
            <a:endParaRPr lang="en-US"/>
          </a:p>
        </p:txBody>
      </p:sp>
      <p:sp>
        <p:nvSpPr>
          <p:cNvPr id="16" name="Footer Placeholder 4"/>
          <p:cNvSpPr>
            <a:spLocks noGrp="1"/>
          </p:cNvSpPr>
          <p:nvPr>
            <p:ph type="ftr" sz="quarter" idx="3"/>
          </p:nvPr>
        </p:nvSpPr>
        <p:spPr>
          <a:xfrm>
            <a:off x="388195" y="6311265"/>
            <a:ext cx="4114800" cy="365125"/>
          </a:xfrm>
          <a:prstGeom prst="rect">
            <a:avLst/>
          </a:prstGeom>
        </p:spPr>
        <p:txBody>
          <a:bodyPr vert="horz" lIns="91440" tIns="45720" rIns="91440" bIns="45720" rtlCol="0" anchor="ctr"/>
          <a:lstStyle>
            <a:lvl1pPr algn="l">
              <a:defRPr sz="1200">
                <a:solidFill>
                  <a:schemeClr val="tx1">
                    <a:tint val="75000"/>
                  </a:schemeClr>
                </a:solidFill>
                <a:latin typeface="Lexend Deca"/>
              </a:defRPr>
            </a:lvl1pPr>
          </a:lstStyle>
          <a:p>
            <a:r>
              <a:rPr lang="en-US"/>
              <a:t>Footer</a:t>
            </a:r>
            <a:endParaRPr lang="en-US" dirty="0"/>
          </a:p>
        </p:txBody>
      </p:sp>
      <p:sp>
        <p:nvSpPr>
          <p:cNvPr id="17" name="Title 1">
            <a:extLst>
              <a:ext uri="{FF2B5EF4-FFF2-40B4-BE49-F238E27FC236}">
                <a16:creationId xmlns:a16="http://schemas.microsoft.com/office/drawing/2014/main" id="{A0C04DCC-0E3E-4F05-9FAC-9FA6CA4B2BAE}"/>
              </a:ext>
            </a:extLst>
          </p:cNvPr>
          <p:cNvSpPr>
            <a:spLocks noGrp="1"/>
          </p:cNvSpPr>
          <p:nvPr>
            <p:ph type="title" hasCustomPrompt="1"/>
          </p:nvPr>
        </p:nvSpPr>
        <p:spPr>
          <a:xfrm>
            <a:off x="1405662" y="1088806"/>
            <a:ext cx="3099816" cy="1171436"/>
          </a:xfrm>
        </p:spPr>
        <p:txBody>
          <a:bodyPr tIns="45720" anchor="ctr">
            <a:normAutofit/>
          </a:bodyPr>
          <a:lstStyle>
            <a:lvl1pPr>
              <a:lnSpc>
                <a:spcPct val="100000"/>
              </a:lnSpc>
              <a:defRPr sz="2400" spc="300"/>
            </a:lvl1pPr>
          </a:lstStyle>
          <a:p>
            <a:r>
              <a:rPr lang="en-US" dirty="0"/>
              <a:t>CLICK TO EDIT MASTER TITLE STYLE</a:t>
            </a:r>
          </a:p>
        </p:txBody>
      </p:sp>
      <p:sp>
        <p:nvSpPr>
          <p:cNvPr id="18"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566024" y="2510864"/>
            <a:ext cx="3939454" cy="3295575"/>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5" name="Group 4">
            <a:extLst>
              <a:ext uri="{FF2B5EF4-FFF2-40B4-BE49-F238E27FC236}">
                <a16:creationId xmlns:a16="http://schemas.microsoft.com/office/drawing/2014/main" id="{5A68F750-D808-556D-CEB4-7C0AABF6FFFF}"/>
              </a:ext>
            </a:extLst>
          </p:cNvPr>
          <p:cNvGrpSpPr/>
          <p:nvPr userDrawn="1"/>
        </p:nvGrpSpPr>
        <p:grpSpPr>
          <a:xfrm>
            <a:off x="0" y="0"/>
            <a:ext cx="12192000" cy="275017"/>
            <a:chOff x="-552795" y="953192"/>
            <a:chExt cx="11906595" cy="304800"/>
          </a:xfrm>
        </p:grpSpPr>
        <p:sp>
          <p:nvSpPr>
            <p:cNvPr id="6" name="Rectangle 5">
              <a:extLst>
                <a:ext uri="{FF2B5EF4-FFF2-40B4-BE49-F238E27FC236}">
                  <a16:creationId xmlns:a16="http://schemas.microsoft.com/office/drawing/2014/main" id="{D233C711-364D-C851-D568-7D97D92605DB}"/>
                </a:ext>
              </a:extLst>
            </p:cNvPr>
            <p:cNvSpPr/>
            <p:nvPr/>
          </p:nvSpPr>
          <p:spPr>
            <a:xfrm>
              <a:off x="2392681" y="953192"/>
              <a:ext cx="3070167" cy="30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B309355-7A7A-E70C-1740-2DB166D15312}"/>
                </a:ext>
              </a:extLst>
            </p:cNvPr>
            <p:cNvSpPr/>
            <p:nvPr/>
          </p:nvSpPr>
          <p:spPr>
            <a:xfrm>
              <a:off x="5338157" y="953192"/>
              <a:ext cx="3070167" cy="304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8772B05-83BE-F75F-4279-8D1F88A55657}"/>
                </a:ext>
              </a:extLst>
            </p:cNvPr>
            <p:cNvSpPr/>
            <p:nvPr/>
          </p:nvSpPr>
          <p:spPr>
            <a:xfrm>
              <a:off x="8283633" y="953192"/>
              <a:ext cx="3070167" cy="304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84E2E2F-2AD4-E748-551C-7535B904981F}"/>
                </a:ext>
              </a:extLst>
            </p:cNvPr>
            <p:cNvSpPr/>
            <p:nvPr/>
          </p:nvSpPr>
          <p:spPr>
            <a:xfrm>
              <a:off x="-552795" y="953192"/>
              <a:ext cx="3070167" cy="304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descr="A blue and grey triangle logo&#10;&#10;AI-generated content may be incorrect.">
            <a:extLst>
              <a:ext uri="{FF2B5EF4-FFF2-40B4-BE49-F238E27FC236}">
                <a16:creationId xmlns:a16="http://schemas.microsoft.com/office/drawing/2014/main" id="{6D4194E4-191D-C854-FEBB-7450F1A252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315" y="715869"/>
            <a:ext cx="1731268" cy="1834900"/>
          </a:xfrm>
          <a:prstGeom prst="rect">
            <a:avLst/>
          </a:prstGeom>
        </p:spPr>
      </p:pic>
    </p:spTree>
    <p:extLst>
      <p:ext uri="{BB962C8B-B14F-4D97-AF65-F5344CB8AC3E}">
        <p14:creationId xmlns:p14="http://schemas.microsoft.com/office/powerpoint/2010/main" val="16639492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04DCC-0E3E-4F05-9FAC-9FA6CA4B2BAE}"/>
              </a:ext>
            </a:extLst>
          </p:cNvPr>
          <p:cNvSpPr>
            <a:spLocks noGrp="1"/>
          </p:cNvSpPr>
          <p:nvPr>
            <p:ph type="title" hasCustomPrompt="1"/>
          </p:nvPr>
        </p:nvSpPr>
        <p:spPr>
          <a:xfrm>
            <a:off x="1405662" y="1088806"/>
            <a:ext cx="3099816" cy="1171436"/>
          </a:xfrm>
        </p:spPr>
        <p:txBody>
          <a:bodyPr tIns="45720" anchor="ctr">
            <a:normAutofit/>
          </a:bodyPr>
          <a:lstStyle>
            <a:lvl1pPr>
              <a:lnSpc>
                <a:spcPct val="100000"/>
              </a:lnSpc>
              <a:defRPr sz="2400" spc="3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5003826"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566024" y="2510864"/>
            <a:ext cx="3939454" cy="3295575"/>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5"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9175920" y="6311265"/>
            <a:ext cx="2743200" cy="365125"/>
          </a:xfrm>
          <a:prstGeom prst="rect">
            <a:avLst/>
          </a:prstGeom>
        </p:spPr>
        <p:txBody>
          <a:bodyPr/>
          <a:lstStyle>
            <a:lvl1pPr algn="r">
              <a:defRPr sz="1400">
                <a:solidFill>
                  <a:schemeClr val="tx1"/>
                </a:solidFill>
                <a:latin typeface="Lexend Deca Light" pitchFamily="2" charset="0"/>
              </a:defRPr>
            </a:lvl1pPr>
          </a:lstStyle>
          <a:p>
            <a:fld id="{84F1A2BF-5ED8-4CDF-AA80-1D695F5BB435}" type="slidenum">
              <a:rPr lang="en-US" smtClean="0"/>
              <a:pPr/>
              <a:t>‹#›</a:t>
            </a:fld>
            <a:endParaRPr lang="en-US"/>
          </a:p>
        </p:txBody>
      </p:sp>
      <p:sp>
        <p:nvSpPr>
          <p:cNvPr id="16" name="Footer Placeholder 4"/>
          <p:cNvSpPr>
            <a:spLocks noGrp="1"/>
          </p:cNvSpPr>
          <p:nvPr>
            <p:ph type="ftr" sz="quarter" idx="3"/>
          </p:nvPr>
        </p:nvSpPr>
        <p:spPr>
          <a:xfrm>
            <a:off x="388195" y="6311265"/>
            <a:ext cx="4114800" cy="365125"/>
          </a:xfrm>
          <a:prstGeom prst="rect">
            <a:avLst/>
          </a:prstGeom>
        </p:spPr>
        <p:txBody>
          <a:bodyPr vert="horz" lIns="91440" tIns="45720" rIns="91440" bIns="45720" rtlCol="0" anchor="ctr"/>
          <a:lstStyle>
            <a:lvl1pPr algn="l">
              <a:defRPr sz="1200">
                <a:solidFill>
                  <a:schemeClr val="tx1">
                    <a:tint val="75000"/>
                  </a:schemeClr>
                </a:solidFill>
                <a:latin typeface="Lexend Deca"/>
              </a:defRPr>
            </a:lvl1pPr>
          </a:lstStyle>
          <a:p>
            <a:r>
              <a:rPr lang="en-US"/>
              <a:t>Footer</a:t>
            </a:r>
            <a:endParaRPr lang="en-US" dirty="0"/>
          </a:p>
        </p:txBody>
      </p:sp>
      <p:grpSp>
        <p:nvGrpSpPr>
          <p:cNvPr id="6" name="Group 5">
            <a:extLst>
              <a:ext uri="{FF2B5EF4-FFF2-40B4-BE49-F238E27FC236}">
                <a16:creationId xmlns:a16="http://schemas.microsoft.com/office/drawing/2014/main" id="{F213C301-6C0B-D6B1-B835-E3AD2898C028}"/>
              </a:ext>
            </a:extLst>
          </p:cNvPr>
          <p:cNvGrpSpPr/>
          <p:nvPr userDrawn="1"/>
        </p:nvGrpSpPr>
        <p:grpSpPr>
          <a:xfrm>
            <a:off x="0" y="0"/>
            <a:ext cx="12192000" cy="275017"/>
            <a:chOff x="-552795" y="953192"/>
            <a:chExt cx="11906595" cy="304800"/>
          </a:xfrm>
        </p:grpSpPr>
        <p:sp>
          <p:nvSpPr>
            <p:cNvPr id="7" name="Rectangle 6">
              <a:extLst>
                <a:ext uri="{FF2B5EF4-FFF2-40B4-BE49-F238E27FC236}">
                  <a16:creationId xmlns:a16="http://schemas.microsoft.com/office/drawing/2014/main" id="{8BFC6935-66BD-2F9C-979F-16ECB6D97791}"/>
                </a:ext>
              </a:extLst>
            </p:cNvPr>
            <p:cNvSpPr/>
            <p:nvPr/>
          </p:nvSpPr>
          <p:spPr>
            <a:xfrm>
              <a:off x="2392681" y="953192"/>
              <a:ext cx="3070167" cy="30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F870124-0956-316A-6D9B-CA222C0BB4CC}"/>
                </a:ext>
              </a:extLst>
            </p:cNvPr>
            <p:cNvSpPr/>
            <p:nvPr/>
          </p:nvSpPr>
          <p:spPr>
            <a:xfrm>
              <a:off x="5338157" y="953192"/>
              <a:ext cx="3070167" cy="304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65AF634-F67C-F6EE-6737-B7C997ED513B}"/>
                </a:ext>
              </a:extLst>
            </p:cNvPr>
            <p:cNvSpPr/>
            <p:nvPr/>
          </p:nvSpPr>
          <p:spPr>
            <a:xfrm>
              <a:off x="8283633" y="953192"/>
              <a:ext cx="3070167" cy="304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FD97774-EAC5-D2E0-5C4B-1F7B9C53B767}"/>
                </a:ext>
              </a:extLst>
            </p:cNvPr>
            <p:cNvSpPr/>
            <p:nvPr/>
          </p:nvSpPr>
          <p:spPr>
            <a:xfrm>
              <a:off x="-552795" y="953192"/>
              <a:ext cx="3070167" cy="304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descr="A blue and grey triangle logo&#10;&#10;AI-generated content may be incorrect.">
            <a:extLst>
              <a:ext uri="{FF2B5EF4-FFF2-40B4-BE49-F238E27FC236}">
                <a16:creationId xmlns:a16="http://schemas.microsoft.com/office/drawing/2014/main" id="{6DAF7F61-90CF-9A90-3ED9-7E2E88ACC9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315" y="715869"/>
            <a:ext cx="1731268" cy="1834900"/>
          </a:xfrm>
          <a:prstGeom prst="rect">
            <a:avLst/>
          </a:prstGeom>
        </p:spPr>
      </p:pic>
    </p:spTree>
    <p:extLst>
      <p:ext uri="{BB962C8B-B14F-4D97-AF65-F5344CB8AC3E}">
        <p14:creationId xmlns:p14="http://schemas.microsoft.com/office/powerpoint/2010/main" val="2954023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58CF-0758-490A-A084-C46443B9ABE8}"/>
              </a:ext>
            </a:extLst>
          </p:cNvPr>
          <p:cNvSpPr>
            <a:spLocks noGrp="1"/>
          </p:cNvSpPr>
          <p:nvPr>
            <p:ph type="title" hasCustomPrompt="1"/>
          </p:nvPr>
        </p:nvSpPr>
        <p:spPr>
          <a:xfrm>
            <a:off x="1427870" y="548640"/>
            <a:ext cx="10177976" cy="1179576"/>
          </a:xfrm>
        </p:spPr>
        <p:txBody>
          <a:bodyPr>
            <a:normAutofit/>
          </a:bodyPr>
          <a:lstStyle>
            <a:lvl1pPr>
              <a:defRPr sz="4000" spc="300">
                <a:solidFill>
                  <a:srgbClr val="053057"/>
                </a:solidFill>
                <a:latin typeface="Lexend Deca Medium"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047114"/>
            <a:ext cx="10168128" cy="4037164"/>
          </a:xfrm>
        </p:spPr>
        <p:txBody>
          <a:bodyPr/>
          <a:lstStyle>
            <a:lvl1pPr>
              <a:defRPr sz="2400">
                <a:solidFill>
                  <a:srgbClr val="053057"/>
                </a:solidFill>
                <a:latin typeface="Lexend Deca" pitchFamily="2" charset="0"/>
              </a:defRPr>
            </a:lvl1pPr>
            <a:lvl2pPr>
              <a:defRPr sz="1800">
                <a:solidFill>
                  <a:srgbClr val="0D9696"/>
                </a:solidFill>
                <a:latin typeface="Lexend Deca" pitchFamily="2" charset="0"/>
              </a:defRPr>
            </a:lvl2pPr>
            <a:lvl3pPr>
              <a:defRPr sz="1800">
                <a:solidFill>
                  <a:schemeClr val="tx1"/>
                </a:solidFill>
                <a:latin typeface="Lexend Deca Light" pitchFamily="2" charset="0"/>
              </a:defRPr>
            </a:lvl3pPr>
            <a:lvl4pPr>
              <a:defRPr sz="1800">
                <a:solidFill>
                  <a:schemeClr val="tx1"/>
                </a:solidFill>
                <a:latin typeface="Lexend Deca Light" pitchFamily="2" charset="0"/>
              </a:defRPr>
            </a:lvl4pPr>
            <a:lvl5pPr>
              <a:defRPr sz="1800">
                <a:solidFill>
                  <a:schemeClr val="tx1"/>
                </a:solidFill>
                <a:latin typeface="Lexend Deca Light"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9175920" y="6311265"/>
            <a:ext cx="2743200" cy="365125"/>
          </a:xfrm>
          <a:prstGeom prst="rect">
            <a:avLst/>
          </a:prstGeom>
        </p:spPr>
        <p:txBody>
          <a:bodyPr/>
          <a:lstStyle>
            <a:lvl1pPr algn="r">
              <a:defRPr sz="1400">
                <a:solidFill>
                  <a:schemeClr val="tx1"/>
                </a:solidFill>
                <a:latin typeface="Lexend Deca Light" pitchFamily="2" charset="0"/>
              </a:defRPr>
            </a:lvl1pPr>
          </a:lstStyle>
          <a:p>
            <a:fld id="{84F1A2BF-5ED8-4CDF-AA80-1D695F5BB435}" type="slidenum">
              <a:rPr lang="en-US" smtClean="0"/>
              <a:pPr/>
              <a:t>‹#›</a:t>
            </a:fld>
            <a:endParaRPr lang="en-US"/>
          </a:p>
        </p:txBody>
      </p:sp>
      <p:sp>
        <p:nvSpPr>
          <p:cNvPr id="16" name="Footer Placeholder 4"/>
          <p:cNvSpPr>
            <a:spLocks noGrp="1"/>
          </p:cNvSpPr>
          <p:nvPr>
            <p:ph type="ftr" sz="quarter" idx="3"/>
          </p:nvPr>
        </p:nvSpPr>
        <p:spPr>
          <a:xfrm>
            <a:off x="388195" y="6311265"/>
            <a:ext cx="4114800" cy="365125"/>
          </a:xfrm>
          <a:prstGeom prst="rect">
            <a:avLst/>
          </a:prstGeom>
        </p:spPr>
        <p:txBody>
          <a:bodyPr vert="horz" lIns="91440" tIns="45720" rIns="91440" bIns="45720" rtlCol="0" anchor="ctr"/>
          <a:lstStyle>
            <a:lvl1pPr algn="l">
              <a:defRPr sz="1200">
                <a:solidFill>
                  <a:schemeClr val="tx1">
                    <a:tint val="75000"/>
                  </a:schemeClr>
                </a:solidFill>
                <a:latin typeface="Lexend Deca"/>
              </a:defRPr>
            </a:lvl1pPr>
          </a:lstStyle>
          <a:p>
            <a:r>
              <a:rPr lang="en-US"/>
              <a:t>Footer</a:t>
            </a:r>
            <a:endParaRPr lang="en-US" dirty="0"/>
          </a:p>
        </p:txBody>
      </p:sp>
      <p:grpSp>
        <p:nvGrpSpPr>
          <p:cNvPr id="8" name="Group 7">
            <a:extLst>
              <a:ext uri="{FF2B5EF4-FFF2-40B4-BE49-F238E27FC236}">
                <a16:creationId xmlns:a16="http://schemas.microsoft.com/office/drawing/2014/main" id="{9F86F2A2-7CC1-CFB6-C084-8A5E08A9B5D8}"/>
              </a:ext>
            </a:extLst>
          </p:cNvPr>
          <p:cNvGrpSpPr/>
          <p:nvPr userDrawn="1"/>
        </p:nvGrpSpPr>
        <p:grpSpPr>
          <a:xfrm>
            <a:off x="0" y="0"/>
            <a:ext cx="12192000" cy="275017"/>
            <a:chOff x="-552795" y="953192"/>
            <a:chExt cx="11906595" cy="304800"/>
          </a:xfrm>
        </p:grpSpPr>
        <p:sp>
          <p:nvSpPr>
            <p:cNvPr id="12" name="Rectangle 11">
              <a:extLst>
                <a:ext uri="{FF2B5EF4-FFF2-40B4-BE49-F238E27FC236}">
                  <a16:creationId xmlns:a16="http://schemas.microsoft.com/office/drawing/2014/main" id="{335B7BDB-C8A0-7920-3D3F-61BB31E8B474}"/>
                </a:ext>
              </a:extLst>
            </p:cNvPr>
            <p:cNvSpPr/>
            <p:nvPr/>
          </p:nvSpPr>
          <p:spPr>
            <a:xfrm>
              <a:off x="2392681" y="953192"/>
              <a:ext cx="3070167" cy="30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7755A94-9710-6851-44FF-2BE2AC774BEA}"/>
                </a:ext>
              </a:extLst>
            </p:cNvPr>
            <p:cNvSpPr/>
            <p:nvPr/>
          </p:nvSpPr>
          <p:spPr>
            <a:xfrm>
              <a:off x="5338157" y="953192"/>
              <a:ext cx="3070167" cy="304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9F7CA01-ADCE-6A83-E5C8-21D3C3CB6F84}"/>
                </a:ext>
              </a:extLst>
            </p:cNvPr>
            <p:cNvSpPr/>
            <p:nvPr/>
          </p:nvSpPr>
          <p:spPr>
            <a:xfrm>
              <a:off x="8283633" y="953192"/>
              <a:ext cx="3070167" cy="304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3B481F1-3187-2288-F117-4C83FF194F38}"/>
                </a:ext>
              </a:extLst>
            </p:cNvPr>
            <p:cNvSpPr/>
            <p:nvPr/>
          </p:nvSpPr>
          <p:spPr>
            <a:xfrm>
              <a:off x="-552795" y="953192"/>
              <a:ext cx="3070167" cy="304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descr="A blue and grey triangle logo&#10;&#10;AI-generated content may be incorrect.">
            <a:extLst>
              <a:ext uri="{FF2B5EF4-FFF2-40B4-BE49-F238E27FC236}">
                <a16:creationId xmlns:a16="http://schemas.microsoft.com/office/drawing/2014/main" id="{CBB46FC2-32E6-188E-A799-0BB98325FE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524" y="218902"/>
            <a:ext cx="1731268" cy="1834900"/>
          </a:xfrm>
          <a:prstGeom prst="rect">
            <a:avLst/>
          </a:prstGeom>
        </p:spPr>
      </p:pic>
    </p:spTree>
    <p:extLst>
      <p:ext uri="{BB962C8B-B14F-4D97-AF65-F5344CB8AC3E}">
        <p14:creationId xmlns:p14="http://schemas.microsoft.com/office/powerpoint/2010/main" val="433949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58CF-0758-490A-A084-C46443B9ABE8}"/>
              </a:ext>
            </a:extLst>
          </p:cNvPr>
          <p:cNvSpPr>
            <a:spLocks noGrp="1"/>
          </p:cNvSpPr>
          <p:nvPr>
            <p:ph type="title" hasCustomPrompt="1"/>
          </p:nvPr>
        </p:nvSpPr>
        <p:spPr>
          <a:xfrm>
            <a:off x="1427870" y="548640"/>
            <a:ext cx="10177976" cy="1179576"/>
          </a:xfrm>
        </p:spPr>
        <p:txBody>
          <a:bodyPr>
            <a:normAutofit/>
          </a:bodyPr>
          <a:lstStyle>
            <a:lvl1pPr>
              <a:defRPr sz="4000" spc="300">
                <a:solidFill>
                  <a:srgbClr val="053057"/>
                </a:solidFill>
                <a:latin typeface="Lexend Deca Medium" pitchFamily="2" charset="0"/>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9175920" y="6311265"/>
            <a:ext cx="2743200" cy="365125"/>
          </a:xfrm>
          <a:prstGeom prst="rect">
            <a:avLst/>
          </a:prstGeom>
        </p:spPr>
        <p:txBody>
          <a:bodyPr/>
          <a:lstStyle>
            <a:lvl1pPr algn="r">
              <a:defRPr sz="1400">
                <a:solidFill>
                  <a:schemeClr val="tx1"/>
                </a:solidFill>
                <a:latin typeface="Lexend Deca Light" pitchFamily="2" charset="0"/>
              </a:defRPr>
            </a:lvl1pPr>
          </a:lstStyle>
          <a:p>
            <a:fld id="{84F1A2BF-5ED8-4CDF-AA80-1D695F5BB435}" type="slidenum">
              <a:rPr lang="en-US" smtClean="0"/>
              <a:pPr/>
              <a:t>‹#›</a:t>
            </a:fld>
            <a:endParaRPr lang="en-US"/>
          </a:p>
        </p:txBody>
      </p:sp>
      <p:sp>
        <p:nvSpPr>
          <p:cNvPr id="16" name="Footer Placeholder 4"/>
          <p:cNvSpPr>
            <a:spLocks noGrp="1"/>
          </p:cNvSpPr>
          <p:nvPr>
            <p:ph type="ftr" sz="quarter" idx="3"/>
          </p:nvPr>
        </p:nvSpPr>
        <p:spPr>
          <a:xfrm>
            <a:off x="388195" y="6311265"/>
            <a:ext cx="4114800" cy="365125"/>
          </a:xfrm>
          <a:prstGeom prst="rect">
            <a:avLst/>
          </a:prstGeom>
        </p:spPr>
        <p:txBody>
          <a:bodyPr vert="horz" lIns="91440" tIns="45720" rIns="91440" bIns="45720" rtlCol="0" anchor="ctr"/>
          <a:lstStyle>
            <a:lvl1pPr algn="l">
              <a:defRPr sz="1200">
                <a:solidFill>
                  <a:schemeClr val="tx1">
                    <a:tint val="75000"/>
                  </a:schemeClr>
                </a:solidFill>
                <a:latin typeface="Lexend Deca"/>
              </a:defRPr>
            </a:lvl1pPr>
          </a:lstStyle>
          <a:p>
            <a:r>
              <a:rPr lang="en-US"/>
              <a:t>Footer</a:t>
            </a:r>
            <a:endParaRPr lang="en-US" dirty="0"/>
          </a:p>
        </p:txBody>
      </p:sp>
      <p:grpSp>
        <p:nvGrpSpPr>
          <p:cNvPr id="4" name="Group 3">
            <a:extLst>
              <a:ext uri="{FF2B5EF4-FFF2-40B4-BE49-F238E27FC236}">
                <a16:creationId xmlns:a16="http://schemas.microsoft.com/office/drawing/2014/main" id="{17DF1828-D8DB-E3D0-4619-6FA808295305}"/>
              </a:ext>
            </a:extLst>
          </p:cNvPr>
          <p:cNvGrpSpPr/>
          <p:nvPr userDrawn="1"/>
        </p:nvGrpSpPr>
        <p:grpSpPr>
          <a:xfrm>
            <a:off x="0" y="0"/>
            <a:ext cx="12192000" cy="275017"/>
            <a:chOff x="-552795" y="953192"/>
            <a:chExt cx="11906595" cy="304800"/>
          </a:xfrm>
        </p:grpSpPr>
        <p:sp>
          <p:nvSpPr>
            <p:cNvPr id="5" name="Rectangle 4">
              <a:extLst>
                <a:ext uri="{FF2B5EF4-FFF2-40B4-BE49-F238E27FC236}">
                  <a16:creationId xmlns:a16="http://schemas.microsoft.com/office/drawing/2014/main" id="{774B2CE9-3D5D-7DB1-C5F7-918AEFFFA599}"/>
                </a:ext>
              </a:extLst>
            </p:cNvPr>
            <p:cNvSpPr/>
            <p:nvPr/>
          </p:nvSpPr>
          <p:spPr>
            <a:xfrm>
              <a:off x="2392681" y="953192"/>
              <a:ext cx="3070167" cy="30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8F4B75B-BF56-E314-3D2E-07090134D0BD}"/>
                </a:ext>
              </a:extLst>
            </p:cNvPr>
            <p:cNvSpPr/>
            <p:nvPr/>
          </p:nvSpPr>
          <p:spPr>
            <a:xfrm>
              <a:off x="5338157" y="953192"/>
              <a:ext cx="3070167" cy="304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C9B1A92-B126-3BCD-76B6-DEAE6E4C2C74}"/>
                </a:ext>
              </a:extLst>
            </p:cNvPr>
            <p:cNvSpPr/>
            <p:nvPr/>
          </p:nvSpPr>
          <p:spPr>
            <a:xfrm>
              <a:off x="8283633" y="953192"/>
              <a:ext cx="3070167" cy="304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A170FF2-C808-6A49-0F21-55CAFA6AD802}"/>
                </a:ext>
              </a:extLst>
            </p:cNvPr>
            <p:cNvSpPr/>
            <p:nvPr/>
          </p:nvSpPr>
          <p:spPr>
            <a:xfrm>
              <a:off x="-552795" y="953192"/>
              <a:ext cx="3070167" cy="304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descr="A blue and grey triangle logo&#10;&#10;AI-generated content may be incorrect.">
            <a:extLst>
              <a:ext uri="{FF2B5EF4-FFF2-40B4-BE49-F238E27FC236}">
                <a16:creationId xmlns:a16="http://schemas.microsoft.com/office/drawing/2014/main" id="{B53B719B-92AD-A6D6-ED63-A384AF3D7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524" y="218902"/>
            <a:ext cx="1731268" cy="1834900"/>
          </a:xfrm>
          <a:prstGeom prst="rect">
            <a:avLst/>
          </a:prstGeom>
        </p:spPr>
      </p:pic>
    </p:spTree>
    <p:extLst>
      <p:ext uri="{BB962C8B-B14F-4D97-AF65-F5344CB8AC3E}">
        <p14:creationId xmlns:p14="http://schemas.microsoft.com/office/powerpoint/2010/main" val="2913691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with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58CF-0758-490A-A084-C46443B9ABE8}"/>
              </a:ext>
            </a:extLst>
          </p:cNvPr>
          <p:cNvSpPr>
            <a:spLocks noGrp="1"/>
          </p:cNvSpPr>
          <p:nvPr>
            <p:ph type="title" hasCustomPrompt="1"/>
          </p:nvPr>
        </p:nvSpPr>
        <p:spPr>
          <a:xfrm>
            <a:off x="6032160" y="686179"/>
            <a:ext cx="5463938" cy="1250618"/>
          </a:xfrm>
        </p:spPr>
        <p:txBody>
          <a:bodyPr anchor="ctr">
            <a:normAutofit/>
          </a:bodyPr>
          <a:lstStyle>
            <a:lvl1pPr>
              <a:defRPr sz="3600" spc="300">
                <a:solidFill>
                  <a:srgbClr val="053057"/>
                </a:solidFill>
                <a:latin typeface="Lexend Deca Medium"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4946128" y="2201594"/>
            <a:ext cx="6549970" cy="3979750"/>
          </a:xfrm>
        </p:spPr>
        <p:txBody>
          <a:bodyPr/>
          <a:lstStyle>
            <a:lvl1pPr>
              <a:buNone/>
              <a:defRPr sz="1800">
                <a:solidFill>
                  <a:srgbClr val="053057"/>
                </a:solidFill>
                <a:latin typeface="Lexend Deca" pitchFamily="2" charset="0"/>
              </a:defRPr>
            </a:lvl1pPr>
          </a:lstStyle>
          <a:p>
            <a:pPr lvl="0"/>
            <a:r>
              <a:rPr lang="en-US" dirty="0"/>
              <a:t>Click to edit Master text styles</a:t>
            </a:r>
          </a:p>
        </p:txBody>
      </p:sp>
      <p:sp>
        <p:nvSpPr>
          <p:cNvPr id="15" name="Picture Placeholder 14">
            <a:extLst>
              <a:ext uri="{FF2B5EF4-FFF2-40B4-BE49-F238E27FC236}">
                <a16:creationId xmlns:a16="http://schemas.microsoft.com/office/drawing/2014/main" id="{D9F91D62-7A39-4697-A73D-908DBA590EFB}"/>
              </a:ext>
            </a:extLst>
          </p:cNvPr>
          <p:cNvSpPr>
            <a:spLocks noGrp="1"/>
          </p:cNvSpPr>
          <p:nvPr>
            <p:ph type="pic" sz="quarter" idx="13"/>
          </p:nvPr>
        </p:nvSpPr>
        <p:spPr>
          <a:xfrm>
            <a:off x="-1" y="275017"/>
            <a:ext cx="4783015" cy="6582983"/>
          </a:xfrm>
        </p:spPr>
        <p:txBody>
          <a:bodyPr anchor="ctr"/>
          <a:lstStyle>
            <a:lvl1pPr algn="ctr">
              <a:buNone/>
              <a:defRPr>
                <a:solidFill>
                  <a:srgbClr val="053057"/>
                </a:solidFill>
              </a:defRPr>
            </a:lvl1pPr>
          </a:lstStyle>
          <a:p>
            <a:r>
              <a:rPr lang="en-US" dirty="0"/>
              <a:t>Click icon to add picture</a:t>
            </a:r>
          </a:p>
        </p:txBody>
      </p:sp>
      <p:sp>
        <p:nvSpPr>
          <p:cNvPr id="1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9175920" y="6311265"/>
            <a:ext cx="2743200" cy="365125"/>
          </a:xfrm>
          <a:prstGeom prst="rect">
            <a:avLst/>
          </a:prstGeom>
        </p:spPr>
        <p:txBody>
          <a:bodyPr/>
          <a:lstStyle>
            <a:lvl1pPr algn="r">
              <a:defRPr sz="1400">
                <a:solidFill>
                  <a:schemeClr val="tx1"/>
                </a:solidFill>
                <a:latin typeface="Lexend Deca Light" pitchFamily="2" charset="0"/>
              </a:defRPr>
            </a:lvl1pPr>
          </a:lstStyle>
          <a:p>
            <a:fld id="{84F1A2BF-5ED8-4CDF-AA80-1D695F5BB435}" type="slidenum">
              <a:rPr lang="en-US" smtClean="0"/>
              <a:pPr/>
              <a:t>‹#›</a:t>
            </a:fld>
            <a:endParaRPr lang="en-US"/>
          </a:p>
        </p:txBody>
      </p:sp>
      <p:sp>
        <p:nvSpPr>
          <p:cNvPr id="17" name="Footer Placeholder 4"/>
          <p:cNvSpPr>
            <a:spLocks noGrp="1"/>
          </p:cNvSpPr>
          <p:nvPr>
            <p:ph type="ftr" sz="quarter" idx="3"/>
          </p:nvPr>
        </p:nvSpPr>
        <p:spPr>
          <a:xfrm>
            <a:off x="4946128" y="6311265"/>
            <a:ext cx="4114800" cy="365125"/>
          </a:xfrm>
          <a:prstGeom prst="rect">
            <a:avLst/>
          </a:prstGeom>
        </p:spPr>
        <p:txBody>
          <a:bodyPr vert="horz" lIns="91440" tIns="45720" rIns="91440" bIns="45720" rtlCol="0" anchor="ctr"/>
          <a:lstStyle>
            <a:lvl1pPr algn="l">
              <a:defRPr sz="1200">
                <a:solidFill>
                  <a:schemeClr val="tx1">
                    <a:tint val="75000"/>
                  </a:schemeClr>
                </a:solidFill>
                <a:latin typeface="Lexend Deca"/>
              </a:defRPr>
            </a:lvl1pPr>
          </a:lstStyle>
          <a:p>
            <a:r>
              <a:rPr lang="en-US"/>
              <a:t>Footer</a:t>
            </a:r>
            <a:endParaRPr lang="en-US" dirty="0"/>
          </a:p>
        </p:txBody>
      </p:sp>
      <p:grpSp>
        <p:nvGrpSpPr>
          <p:cNvPr id="6" name="Group 5">
            <a:extLst>
              <a:ext uri="{FF2B5EF4-FFF2-40B4-BE49-F238E27FC236}">
                <a16:creationId xmlns:a16="http://schemas.microsoft.com/office/drawing/2014/main" id="{F73BD801-17B1-3853-EC12-30F61082C570}"/>
              </a:ext>
            </a:extLst>
          </p:cNvPr>
          <p:cNvGrpSpPr/>
          <p:nvPr userDrawn="1"/>
        </p:nvGrpSpPr>
        <p:grpSpPr>
          <a:xfrm>
            <a:off x="0" y="0"/>
            <a:ext cx="12192000" cy="275017"/>
            <a:chOff x="-552795" y="953192"/>
            <a:chExt cx="11906595" cy="304800"/>
          </a:xfrm>
        </p:grpSpPr>
        <p:sp>
          <p:nvSpPr>
            <p:cNvPr id="7" name="Rectangle 6">
              <a:extLst>
                <a:ext uri="{FF2B5EF4-FFF2-40B4-BE49-F238E27FC236}">
                  <a16:creationId xmlns:a16="http://schemas.microsoft.com/office/drawing/2014/main" id="{B3C4754D-AF76-C8E1-A64E-2924D4E12CB4}"/>
                </a:ext>
              </a:extLst>
            </p:cNvPr>
            <p:cNvSpPr/>
            <p:nvPr/>
          </p:nvSpPr>
          <p:spPr>
            <a:xfrm>
              <a:off x="2392681" y="953192"/>
              <a:ext cx="3070167" cy="30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95AD55C-6151-DDB9-372A-C20BF92AB8C2}"/>
                </a:ext>
              </a:extLst>
            </p:cNvPr>
            <p:cNvSpPr/>
            <p:nvPr/>
          </p:nvSpPr>
          <p:spPr>
            <a:xfrm>
              <a:off x="5338157" y="953192"/>
              <a:ext cx="3070167" cy="304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F172B93-AC3B-6D1D-5706-C7F791B1E8E5}"/>
                </a:ext>
              </a:extLst>
            </p:cNvPr>
            <p:cNvSpPr/>
            <p:nvPr/>
          </p:nvSpPr>
          <p:spPr>
            <a:xfrm>
              <a:off x="8283633" y="953192"/>
              <a:ext cx="3070167" cy="304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811D541-2B0A-0D60-D799-617D8C43F7E8}"/>
                </a:ext>
              </a:extLst>
            </p:cNvPr>
            <p:cNvSpPr/>
            <p:nvPr/>
          </p:nvSpPr>
          <p:spPr>
            <a:xfrm>
              <a:off x="-552795" y="953192"/>
              <a:ext cx="3070167" cy="304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descr="A blue and grey triangle logo&#10;&#10;AI-generated content may be incorrect.">
            <a:extLst>
              <a:ext uri="{FF2B5EF4-FFF2-40B4-BE49-F238E27FC236}">
                <a16:creationId xmlns:a16="http://schemas.microsoft.com/office/drawing/2014/main" id="{0040EBC4-9BA3-B820-9A6A-A90EC34DC1F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41953" y="394038"/>
            <a:ext cx="1731268" cy="1834900"/>
          </a:xfrm>
          <a:prstGeom prst="rect">
            <a:avLst/>
          </a:prstGeom>
        </p:spPr>
      </p:pic>
    </p:spTree>
    <p:extLst>
      <p:ext uri="{BB962C8B-B14F-4D97-AF65-F5344CB8AC3E}">
        <p14:creationId xmlns:p14="http://schemas.microsoft.com/office/powerpoint/2010/main" val="2684240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with 2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58CF-0758-490A-A084-C46443B9ABE8}"/>
              </a:ext>
            </a:extLst>
          </p:cNvPr>
          <p:cNvSpPr>
            <a:spLocks noGrp="1"/>
          </p:cNvSpPr>
          <p:nvPr>
            <p:ph type="title" hasCustomPrompt="1"/>
          </p:nvPr>
        </p:nvSpPr>
        <p:spPr>
          <a:xfrm>
            <a:off x="1448972" y="600329"/>
            <a:ext cx="5838092" cy="1170115"/>
          </a:xfrm>
        </p:spPr>
        <p:txBody>
          <a:bodyPr anchor="ctr">
            <a:normAutofit/>
          </a:bodyPr>
          <a:lstStyle>
            <a:lvl1pPr>
              <a:defRPr sz="3600" spc="300">
                <a:solidFill>
                  <a:srgbClr val="053057"/>
                </a:solidFill>
                <a:latin typeface="Lexend Deca Medium"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612647" y="2008253"/>
            <a:ext cx="6674417" cy="4173091"/>
          </a:xfrm>
        </p:spPr>
        <p:txBody>
          <a:bodyPr/>
          <a:lstStyle>
            <a:lvl1pPr marL="0" indent="0">
              <a:buNone/>
              <a:defRPr sz="1800">
                <a:solidFill>
                  <a:srgbClr val="053057"/>
                </a:solidFill>
                <a:latin typeface="Lexend Deca" pitchFamily="2" charset="0"/>
              </a:defRPr>
            </a:lvl1pPr>
          </a:lstStyle>
          <a:p>
            <a:pPr lvl="0"/>
            <a:r>
              <a:rPr lang="en-US" dirty="0"/>
              <a:t>Click to edit Master text styles</a:t>
            </a:r>
          </a:p>
        </p:txBody>
      </p:sp>
      <p:sp>
        <p:nvSpPr>
          <p:cNvPr id="15" name="Picture Placeholder 14">
            <a:extLst>
              <a:ext uri="{FF2B5EF4-FFF2-40B4-BE49-F238E27FC236}">
                <a16:creationId xmlns:a16="http://schemas.microsoft.com/office/drawing/2014/main" id="{D9F91D62-7A39-4697-A73D-908DBA590EFB}"/>
              </a:ext>
            </a:extLst>
          </p:cNvPr>
          <p:cNvSpPr>
            <a:spLocks noGrp="1"/>
          </p:cNvSpPr>
          <p:nvPr>
            <p:ph type="pic" sz="quarter" idx="13"/>
          </p:nvPr>
        </p:nvSpPr>
        <p:spPr>
          <a:xfrm>
            <a:off x="7680960" y="4352544"/>
            <a:ext cx="4507992" cy="2505456"/>
          </a:xfrm>
        </p:spPr>
        <p:txBody>
          <a:bodyPr anchor="ctr"/>
          <a:lstStyle>
            <a:lvl1pPr algn="ctr">
              <a:buNone/>
              <a:defRPr>
                <a:solidFill>
                  <a:srgbClr val="053057"/>
                </a:solidFill>
              </a:defRPr>
            </a:lvl1pPr>
          </a:lstStyle>
          <a:p>
            <a:r>
              <a:rPr lang="en-US" dirty="0"/>
              <a:t>Click icon to add picture</a:t>
            </a:r>
          </a:p>
        </p:txBody>
      </p:sp>
      <p:sp>
        <p:nvSpPr>
          <p:cNvPr id="10" name="Picture Placeholder 14">
            <a:extLst>
              <a:ext uri="{FF2B5EF4-FFF2-40B4-BE49-F238E27FC236}">
                <a16:creationId xmlns:a16="http://schemas.microsoft.com/office/drawing/2014/main" id="{687A7A61-F904-44E0-837C-FB357932BC1E}"/>
              </a:ext>
            </a:extLst>
          </p:cNvPr>
          <p:cNvSpPr>
            <a:spLocks noGrp="1"/>
          </p:cNvSpPr>
          <p:nvPr>
            <p:ph type="pic" sz="quarter" idx="14"/>
          </p:nvPr>
        </p:nvSpPr>
        <p:spPr>
          <a:xfrm>
            <a:off x="7680960" y="275016"/>
            <a:ext cx="4507992" cy="3848927"/>
          </a:xfrm>
        </p:spPr>
        <p:txBody>
          <a:bodyPr anchor="ctr"/>
          <a:lstStyle>
            <a:lvl1pPr algn="ctr">
              <a:buNone/>
              <a:defRPr>
                <a:solidFill>
                  <a:srgbClr val="053057"/>
                </a:solidFill>
              </a:defRPr>
            </a:lvl1pPr>
          </a:lstStyle>
          <a:p>
            <a:r>
              <a:rPr lang="en-US" dirty="0"/>
              <a:t>Click icon to add picture</a:t>
            </a:r>
          </a:p>
        </p:txBody>
      </p:sp>
      <p:sp>
        <p:nvSpPr>
          <p:cNvPr id="17"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4617987" y="6324093"/>
            <a:ext cx="2743200" cy="365125"/>
          </a:xfrm>
          <a:prstGeom prst="rect">
            <a:avLst/>
          </a:prstGeom>
        </p:spPr>
        <p:txBody>
          <a:bodyPr/>
          <a:lstStyle>
            <a:lvl1pPr algn="r">
              <a:defRPr sz="1400">
                <a:solidFill>
                  <a:schemeClr val="tx1"/>
                </a:solidFill>
                <a:latin typeface="Lexend Deca Light" pitchFamily="2" charset="0"/>
              </a:defRPr>
            </a:lvl1pPr>
          </a:lstStyle>
          <a:p>
            <a:fld id="{84F1A2BF-5ED8-4CDF-AA80-1D695F5BB435}" type="slidenum">
              <a:rPr lang="en-US" smtClean="0"/>
              <a:pPr/>
              <a:t>‹#›</a:t>
            </a:fld>
            <a:endParaRPr lang="en-US"/>
          </a:p>
        </p:txBody>
      </p:sp>
      <p:sp>
        <p:nvSpPr>
          <p:cNvPr id="18" name="Footer Placeholder 4"/>
          <p:cNvSpPr>
            <a:spLocks noGrp="1"/>
          </p:cNvSpPr>
          <p:nvPr>
            <p:ph type="ftr" sz="quarter" idx="3"/>
          </p:nvPr>
        </p:nvSpPr>
        <p:spPr>
          <a:xfrm>
            <a:off x="388195" y="6324093"/>
            <a:ext cx="4114800" cy="365125"/>
          </a:xfrm>
          <a:prstGeom prst="rect">
            <a:avLst/>
          </a:prstGeom>
        </p:spPr>
        <p:txBody>
          <a:bodyPr vert="horz" lIns="91440" tIns="45720" rIns="91440" bIns="45720" rtlCol="0" anchor="ctr"/>
          <a:lstStyle>
            <a:lvl1pPr algn="l">
              <a:defRPr sz="1200">
                <a:solidFill>
                  <a:schemeClr val="tx1">
                    <a:tint val="75000"/>
                  </a:schemeClr>
                </a:solidFill>
                <a:latin typeface="Lexend Deca"/>
              </a:defRPr>
            </a:lvl1pPr>
          </a:lstStyle>
          <a:p>
            <a:r>
              <a:rPr lang="en-US"/>
              <a:t>Footer</a:t>
            </a:r>
            <a:endParaRPr lang="en-US" dirty="0"/>
          </a:p>
        </p:txBody>
      </p:sp>
      <p:grpSp>
        <p:nvGrpSpPr>
          <p:cNvPr id="5" name="Group 4">
            <a:extLst>
              <a:ext uri="{FF2B5EF4-FFF2-40B4-BE49-F238E27FC236}">
                <a16:creationId xmlns:a16="http://schemas.microsoft.com/office/drawing/2014/main" id="{D3FD2725-764E-6CD7-1FF6-FC1415972A93}"/>
              </a:ext>
            </a:extLst>
          </p:cNvPr>
          <p:cNvGrpSpPr/>
          <p:nvPr userDrawn="1"/>
        </p:nvGrpSpPr>
        <p:grpSpPr>
          <a:xfrm>
            <a:off x="0" y="0"/>
            <a:ext cx="12192000" cy="275017"/>
            <a:chOff x="-552795" y="953192"/>
            <a:chExt cx="11906595" cy="304800"/>
          </a:xfrm>
        </p:grpSpPr>
        <p:sp>
          <p:nvSpPr>
            <p:cNvPr id="6" name="Rectangle 5">
              <a:extLst>
                <a:ext uri="{FF2B5EF4-FFF2-40B4-BE49-F238E27FC236}">
                  <a16:creationId xmlns:a16="http://schemas.microsoft.com/office/drawing/2014/main" id="{09CB71B3-1CDE-6E88-DF86-990457F37158}"/>
                </a:ext>
              </a:extLst>
            </p:cNvPr>
            <p:cNvSpPr/>
            <p:nvPr/>
          </p:nvSpPr>
          <p:spPr>
            <a:xfrm>
              <a:off x="2392681" y="953192"/>
              <a:ext cx="3070167" cy="30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4279F3B-598E-6D86-7282-B0CD54D849FE}"/>
                </a:ext>
              </a:extLst>
            </p:cNvPr>
            <p:cNvSpPr/>
            <p:nvPr/>
          </p:nvSpPr>
          <p:spPr>
            <a:xfrm>
              <a:off x="5338157" y="953192"/>
              <a:ext cx="3070167" cy="304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B5613E2-E5B9-CB11-9C3C-D920EA43EE0B}"/>
                </a:ext>
              </a:extLst>
            </p:cNvPr>
            <p:cNvSpPr/>
            <p:nvPr/>
          </p:nvSpPr>
          <p:spPr>
            <a:xfrm>
              <a:off x="8283633" y="953192"/>
              <a:ext cx="3070167" cy="304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C3442CD-74C1-F8E9-90A1-2A83CF4FC3E1}"/>
                </a:ext>
              </a:extLst>
            </p:cNvPr>
            <p:cNvSpPr/>
            <p:nvPr/>
          </p:nvSpPr>
          <p:spPr>
            <a:xfrm>
              <a:off x="-552795" y="953192"/>
              <a:ext cx="3070167" cy="304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descr="A blue and grey triangle logo&#10;&#10;AI-generated content may be incorrect.">
            <a:extLst>
              <a:ext uri="{FF2B5EF4-FFF2-40B4-BE49-F238E27FC236}">
                <a16:creationId xmlns:a16="http://schemas.microsoft.com/office/drawing/2014/main" id="{5BF99D00-2B01-ED0A-355C-0EE99453EC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524" y="218902"/>
            <a:ext cx="1731268" cy="1834900"/>
          </a:xfrm>
          <a:prstGeom prst="rect">
            <a:avLst/>
          </a:prstGeom>
        </p:spPr>
      </p:pic>
    </p:spTree>
    <p:extLst>
      <p:ext uri="{BB962C8B-B14F-4D97-AF65-F5344CB8AC3E}">
        <p14:creationId xmlns:p14="http://schemas.microsoft.com/office/powerpoint/2010/main" val="2545890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44900-E8BF-4B12-8BCB-41076E2B68C7}"/>
              </a:ext>
            </a:extLst>
          </p:cNvPr>
          <p:cNvSpPr>
            <a:spLocks noGrp="1"/>
          </p:cNvSpPr>
          <p:nvPr>
            <p:ph type="title" hasCustomPrompt="1"/>
          </p:nvPr>
        </p:nvSpPr>
        <p:spPr>
          <a:xfrm>
            <a:off x="1247409" y="2031649"/>
            <a:ext cx="6717324" cy="2802284"/>
          </a:xfrm>
        </p:spPr>
        <p:txBody>
          <a:bodyPr anchor="ctr">
            <a:normAutofit/>
          </a:bodyPr>
          <a:lstStyle>
            <a:lvl1pPr>
              <a:defRPr sz="4000" spc="300">
                <a:solidFill>
                  <a:srgbClr val="053057"/>
                </a:solidFill>
                <a:latin typeface="Lexend Deca Medium" pitchFamily="2"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390509" y="1887582"/>
            <a:ext cx="2736749" cy="3093795"/>
          </a:xfrm>
          <a:solidFill>
            <a:schemeClr val="accent2"/>
          </a:solidFill>
        </p:spPr>
        <p:txBody>
          <a:bodyPr anchor="ctr">
            <a:normAutofit/>
          </a:bodyPr>
          <a:lstStyle>
            <a:lvl1pPr marL="0" indent="0">
              <a:buNone/>
              <a:defRPr sz="2400">
                <a:solidFill>
                  <a:schemeClr val="bg1"/>
                </a:solidFill>
                <a:latin typeface="Lexend Deca"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grpSp>
        <p:nvGrpSpPr>
          <p:cNvPr id="4" name="Group 3"/>
          <p:cNvGrpSpPr/>
          <p:nvPr userDrawn="1"/>
        </p:nvGrpSpPr>
        <p:grpSpPr>
          <a:xfrm>
            <a:off x="1012586" y="1887582"/>
            <a:ext cx="7188819" cy="3093796"/>
            <a:chOff x="1012586" y="1887582"/>
            <a:chExt cx="7188819" cy="3093796"/>
          </a:xfrm>
        </p:grpSpPr>
        <p:sp>
          <p:nvSpPr>
            <p:cNvPr id="16" name="Rectangle 15"/>
            <p:cNvSpPr/>
            <p:nvPr/>
          </p:nvSpPr>
          <p:spPr>
            <a:xfrm>
              <a:off x="1012587" y="4935658"/>
              <a:ext cx="7177429"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5400000">
              <a:off x="6631651" y="3411624"/>
              <a:ext cx="3093788"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018482" y="1887582"/>
              <a:ext cx="7182923"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rot="5400000">
              <a:off x="-488588" y="3388764"/>
              <a:ext cx="3048067" cy="45719"/>
            </a:xfrm>
            <a:prstGeom prst="rect">
              <a:avLst/>
            </a:prstGeom>
            <a:solidFill>
              <a:schemeClr val="accent4">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9175920" y="6311265"/>
            <a:ext cx="2743200" cy="365125"/>
          </a:xfrm>
          <a:prstGeom prst="rect">
            <a:avLst/>
          </a:prstGeom>
        </p:spPr>
        <p:txBody>
          <a:bodyPr/>
          <a:lstStyle>
            <a:lvl1pPr algn="r">
              <a:defRPr sz="1400">
                <a:solidFill>
                  <a:schemeClr val="tx1"/>
                </a:solidFill>
                <a:latin typeface="Lexend Deca Light" pitchFamily="2" charset="0"/>
              </a:defRPr>
            </a:lvl1pPr>
          </a:lstStyle>
          <a:p>
            <a:fld id="{84F1A2BF-5ED8-4CDF-AA80-1D695F5BB435}" type="slidenum">
              <a:rPr lang="en-US" smtClean="0"/>
              <a:pPr/>
              <a:t>‹#›</a:t>
            </a:fld>
            <a:endParaRPr lang="en-US"/>
          </a:p>
        </p:txBody>
      </p:sp>
      <p:sp>
        <p:nvSpPr>
          <p:cNvPr id="22" name="Footer Placeholder 4"/>
          <p:cNvSpPr>
            <a:spLocks noGrp="1"/>
          </p:cNvSpPr>
          <p:nvPr>
            <p:ph type="ftr" sz="quarter" idx="3"/>
          </p:nvPr>
        </p:nvSpPr>
        <p:spPr>
          <a:xfrm>
            <a:off x="388195" y="6311265"/>
            <a:ext cx="4114800" cy="365125"/>
          </a:xfrm>
          <a:prstGeom prst="rect">
            <a:avLst/>
          </a:prstGeom>
        </p:spPr>
        <p:txBody>
          <a:bodyPr vert="horz" lIns="91440" tIns="45720" rIns="91440" bIns="45720" rtlCol="0" anchor="ctr"/>
          <a:lstStyle>
            <a:lvl1pPr algn="l">
              <a:defRPr sz="1200">
                <a:solidFill>
                  <a:schemeClr val="tx1">
                    <a:tint val="75000"/>
                  </a:schemeClr>
                </a:solidFill>
                <a:latin typeface="Lexend Deca"/>
              </a:defRPr>
            </a:lvl1pPr>
          </a:lstStyle>
          <a:p>
            <a:r>
              <a:rPr lang="en-US"/>
              <a:t>Footer</a:t>
            </a:r>
            <a:endParaRPr lang="en-US" dirty="0"/>
          </a:p>
        </p:txBody>
      </p:sp>
      <p:grpSp>
        <p:nvGrpSpPr>
          <p:cNvPr id="5" name="Group 4">
            <a:extLst>
              <a:ext uri="{FF2B5EF4-FFF2-40B4-BE49-F238E27FC236}">
                <a16:creationId xmlns:a16="http://schemas.microsoft.com/office/drawing/2014/main" id="{012944EA-FDED-B8EA-17E7-410E65C3E8FA}"/>
              </a:ext>
            </a:extLst>
          </p:cNvPr>
          <p:cNvGrpSpPr/>
          <p:nvPr userDrawn="1"/>
        </p:nvGrpSpPr>
        <p:grpSpPr>
          <a:xfrm>
            <a:off x="0" y="0"/>
            <a:ext cx="12192000" cy="275017"/>
            <a:chOff x="-552795" y="953192"/>
            <a:chExt cx="11906595" cy="304800"/>
          </a:xfrm>
        </p:grpSpPr>
        <p:sp>
          <p:nvSpPr>
            <p:cNvPr id="6" name="Rectangle 5">
              <a:extLst>
                <a:ext uri="{FF2B5EF4-FFF2-40B4-BE49-F238E27FC236}">
                  <a16:creationId xmlns:a16="http://schemas.microsoft.com/office/drawing/2014/main" id="{0ED813F4-733B-53D2-E866-D546B2626E10}"/>
                </a:ext>
              </a:extLst>
            </p:cNvPr>
            <p:cNvSpPr/>
            <p:nvPr/>
          </p:nvSpPr>
          <p:spPr>
            <a:xfrm>
              <a:off x="2392681" y="953192"/>
              <a:ext cx="3070167" cy="30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57C13B5-D33C-64A2-90A9-3F2FBCE6C645}"/>
                </a:ext>
              </a:extLst>
            </p:cNvPr>
            <p:cNvSpPr/>
            <p:nvPr/>
          </p:nvSpPr>
          <p:spPr>
            <a:xfrm>
              <a:off x="5338157" y="953192"/>
              <a:ext cx="3070167" cy="304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C5B83FE-7718-E044-1B44-8549B999A887}"/>
                </a:ext>
              </a:extLst>
            </p:cNvPr>
            <p:cNvSpPr/>
            <p:nvPr/>
          </p:nvSpPr>
          <p:spPr>
            <a:xfrm>
              <a:off x="8283633" y="953192"/>
              <a:ext cx="3070167" cy="304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7AC7F77-D6DD-6F76-A39F-83BB13398454}"/>
                </a:ext>
              </a:extLst>
            </p:cNvPr>
            <p:cNvSpPr/>
            <p:nvPr/>
          </p:nvSpPr>
          <p:spPr>
            <a:xfrm>
              <a:off x="-552795" y="953192"/>
              <a:ext cx="3070167" cy="304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19666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44900-E8BF-4B12-8BCB-41076E2B68C7}"/>
              </a:ext>
            </a:extLst>
          </p:cNvPr>
          <p:cNvSpPr>
            <a:spLocks noGrp="1"/>
          </p:cNvSpPr>
          <p:nvPr>
            <p:ph type="title" hasCustomPrompt="1"/>
          </p:nvPr>
        </p:nvSpPr>
        <p:spPr>
          <a:xfrm>
            <a:off x="892634" y="1806515"/>
            <a:ext cx="10318424" cy="2425092"/>
          </a:xfrm>
        </p:spPr>
        <p:txBody>
          <a:bodyPr anchor="ctr">
            <a:normAutofit/>
          </a:bodyPr>
          <a:lstStyle>
            <a:lvl1pPr algn="ctr">
              <a:defRPr sz="4000" spc="300">
                <a:solidFill>
                  <a:srgbClr val="053057"/>
                </a:solidFill>
                <a:latin typeface="Lexend Deca Medium" pitchFamily="2"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632871" y="4867518"/>
            <a:ext cx="10890504" cy="585216"/>
          </a:xfrm>
          <a:solidFill>
            <a:schemeClr val="accent2"/>
          </a:solidFill>
        </p:spPr>
        <p:txBody>
          <a:bodyPr anchor="ctr">
            <a:normAutofit/>
          </a:bodyPr>
          <a:lstStyle>
            <a:lvl1pPr marL="0" indent="0" algn="ctr">
              <a:buNone/>
              <a:defRPr sz="2000">
                <a:solidFill>
                  <a:schemeClr val="bg1"/>
                </a:solidFill>
                <a:latin typeface="Lexend Deca"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grpSp>
        <p:nvGrpSpPr>
          <p:cNvPr id="7" name="Group 6"/>
          <p:cNvGrpSpPr/>
          <p:nvPr userDrawn="1"/>
        </p:nvGrpSpPr>
        <p:grpSpPr>
          <a:xfrm>
            <a:off x="0" y="0"/>
            <a:ext cx="12192000" cy="275017"/>
            <a:chOff x="-552795" y="953192"/>
            <a:chExt cx="11906595" cy="304800"/>
          </a:xfrm>
        </p:grpSpPr>
        <p:sp>
          <p:nvSpPr>
            <p:cNvPr id="8" name="Rectangle 7"/>
            <p:cNvSpPr/>
            <p:nvPr/>
          </p:nvSpPr>
          <p:spPr>
            <a:xfrm>
              <a:off x="2392681" y="953192"/>
              <a:ext cx="3070167" cy="30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338157" y="953192"/>
              <a:ext cx="3070167" cy="304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283633" y="953192"/>
              <a:ext cx="3070167" cy="304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52795" y="953192"/>
              <a:ext cx="3070167" cy="304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9175920" y="6311265"/>
            <a:ext cx="2743200" cy="365125"/>
          </a:xfrm>
          <a:prstGeom prst="rect">
            <a:avLst/>
          </a:prstGeom>
        </p:spPr>
        <p:txBody>
          <a:bodyPr/>
          <a:lstStyle>
            <a:lvl1pPr algn="r">
              <a:defRPr sz="1400">
                <a:solidFill>
                  <a:schemeClr val="tx1"/>
                </a:solidFill>
                <a:latin typeface="Lexend Deca Light" pitchFamily="2" charset="0"/>
              </a:defRPr>
            </a:lvl1pPr>
          </a:lstStyle>
          <a:p>
            <a:fld id="{84F1A2BF-5ED8-4CDF-AA80-1D695F5BB435}" type="slidenum">
              <a:rPr lang="en-US" smtClean="0"/>
              <a:pPr/>
              <a:t>‹#›</a:t>
            </a:fld>
            <a:endParaRPr lang="en-US"/>
          </a:p>
        </p:txBody>
      </p:sp>
      <p:sp>
        <p:nvSpPr>
          <p:cNvPr id="14" name="Footer Placeholder 4"/>
          <p:cNvSpPr>
            <a:spLocks noGrp="1"/>
          </p:cNvSpPr>
          <p:nvPr>
            <p:ph type="ftr" sz="quarter" idx="3"/>
          </p:nvPr>
        </p:nvSpPr>
        <p:spPr>
          <a:xfrm>
            <a:off x="388195" y="6311265"/>
            <a:ext cx="4114800" cy="365125"/>
          </a:xfrm>
          <a:prstGeom prst="rect">
            <a:avLst/>
          </a:prstGeom>
        </p:spPr>
        <p:txBody>
          <a:bodyPr vert="horz" lIns="91440" tIns="45720" rIns="91440" bIns="45720" rtlCol="0" anchor="ctr"/>
          <a:lstStyle>
            <a:lvl1pPr algn="l">
              <a:defRPr sz="1200">
                <a:solidFill>
                  <a:schemeClr val="tx1">
                    <a:tint val="75000"/>
                  </a:schemeClr>
                </a:solidFill>
                <a:latin typeface="Lexend Deca"/>
              </a:defRPr>
            </a:lvl1pPr>
          </a:lstStyle>
          <a:p>
            <a:r>
              <a:rPr lang="en-US"/>
              <a:t>Footer</a:t>
            </a:r>
            <a:endParaRPr lang="en-US" dirty="0"/>
          </a:p>
        </p:txBody>
      </p:sp>
      <p:grpSp>
        <p:nvGrpSpPr>
          <p:cNvPr id="15" name="Group 14"/>
          <p:cNvGrpSpPr/>
          <p:nvPr userDrawn="1"/>
        </p:nvGrpSpPr>
        <p:grpSpPr>
          <a:xfrm>
            <a:off x="641495" y="1449304"/>
            <a:ext cx="10890506" cy="3093796"/>
            <a:chOff x="1012585" y="1887582"/>
            <a:chExt cx="7188820" cy="3093796"/>
          </a:xfrm>
        </p:grpSpPr>
        <p:sp>
          <p:nvSpPr>
            <p:cNvPr id="16" name="Rectangle 15"/>
            <p:cNvSpPr/>
            <p:nvPr/>
          </p:nvSpPr>
          <p:spPr>
            <a:xfrm>
              <a:off x="1012587" y="4935658"/>
              <a:ext cx="7177429"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5400000">
              <a:off x="6639421" y="3419394"/>
              <a:ext cx="3093788" cy="301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018482" y="1887582"/>
              <a:ext cx="7182923"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rot="5400000">
              <a:off x="-496359" y="3396534"/>
              <a:ext cx="3048067" cy="30179"/>
            </a:xfrm>
            <a:prstGeom prst="rect">
              <a:avLst/>
            </a:prstGeom>
            <a:solidFill>
              <a:schemeClr val="accent4">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0139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D9F91D62-7A39-4697-A73D-908DBA590EFB}"/>
              </a:ext>
            </a:extLst>
          </p:cNvPr>
          <p:cNvSpPr>
            <a:spLocks noGrp="1"/>
          </p:cNvSpPr>
          <p:nvPr>
            <p:ph type="pic" sz="quarter" idx="13" hasCustomPrompt="1"/>
          </p:nvPr>
        </p:nvSpPr>
        <p:spPr>
          <a:xfrm>
            <a:off x="5422392" y="2798064"/>
            <a:ext cx="1463040" cy="1481328"/>
          </a:xfrm>
        </p:spPr>
        <p:txBody>
          <a:bodyPr anchor="ctr"/>
          <a:lstStyle>
            <a:lvl1pPr algn="ctr">
              <a:buNone/>
              <a:defRPr>
                <a:solidFill>
                  <a:srgbClr val="053057"/>
                </a:solidFill>
              </a:defRPr>
            </a:lvl1pPr>
          </a:lstStyle>
          <a:p>
            <a:r>
              <a:rPr lang="en-US" dirty="0"/>
              <a:t>Picture</a:t>
            </a:r>
          </a:p>
        </p:txBody>
      </p:sp>
      <p:sp>
        <p:nvSpPr>
          <p:cNvPr id="10" name="Picture Placeholder 14">
            <a:extLst>
              <a:ext uri="{FF2B5EF4-FFF2-40B4-BE49-F238E27FC236}">
                <a16:creationId xmlns:a16="http://schemas.microsoft.com/office/drawing/2014/main" id="{687A7A61-F904-44E0-837C-FB357932BC1E}"/>
              </a:ext>
            </a:extLst>
          </p:cNvPr>
          <p:cNvSpPr>
            <a:spLocks noGrp="1"/>
          </p:cNvSpPr>
          <p:nvPr>
            <p:ph type="pic" sz="quarter" idx="14" hasCustomPrompt="1"/>
          </p:nvPr>
        </p:nvSpPr>
        <p:spPr>
          <a:xfrm>
            <a:off x="576072" y="2798064"/>
            <a:ext cx="1463040" cy="1481328"/>
          </a:xfrm>
        </p:spPr>
        <p:txBody>
          <a:bodyPr anchor="ctr"/>
          <a:lstStyle>
            <a:lvl1pPr algn="ctr">
              <a:buNone/>
              <a:defRPr>
                <a:solidFill>
                  <a:srgbClr val="053057"/>
                </a:solidFill>
              </a:defRPr>
            </a:lvl1pPr>
          </a:lstStyle>
          <a:p>
            <a:r>
              <a:rPr lang="en-US" dirty="0"/>
              <a:t>Picture</a:t>
            </a:r>
          </a:p>
        </p:txBody>
      </p:sp>
      <p:sp>
        <p:nvSpPr>
          <p:cNvPr id="16" name="Picture Placeholder 14">
            <a:extLst>
              <a:ext uri="{FF2B5EF4-FFF2-40B4-BE49-F238E27FC236}">
                <a16:creationId xmlns:a16="http://schemas.microsoft.com/office/drawing/2014/main" id="{6B8374DB-2C54-426F-9768-7B838BE1F98D}"/>
              </a:ext>
            </a:extLst>
          </p:cNvPr>
          <p:cNvSpPr>
            <a:spLocks noGrp="1"/>
          </p:cNvSpPr>
          <p:nvPr>
            <p:ph type="pic" sz="quarter" idx="21" hasCustomPrompt="1"/>
          </p:nvPr>
        </p:nvSpPr>
        <p:spPr>
          <a:xfrm>
            <a:off x="7845552" y="2798064"/>
            <a:ext cx="1463040" cy="1481328"/>
          </a:xfrm>
        </p:spPr>
        <p:txBody>
          <a:bodyPr anchor="ctr"/>
          <a:lstStyle>
            <a:lvl1pPr algn="ctr">
              <a:buNone/>
              <a:defRPr>
                <a:solidFill>
                  <a:srgbClr val="053057"/>
                </a:solidFill>
              </a:defRPr>
            </a:lvl1pPr>
          </a:lstStyle>
          <a:p>
            <a:r>
              <a:rPr lang="en-US" dirty="0"/>
              <a:t>Picture</a:t>
            </a:r>
          </a:p>
        </p:txBody>
      </p:sp>
      <p:sp>
        <p:nvSpPr>
          <p:cNvPr id="32" name="Picture Placeholder 14">
            <a:extLst>
              <a:ext uri="{FF2B5EF4-FFF2-40B4-BE49-F238E27FC236}">
                <a16:creationId xmlns:a16="http://schemas.microsoft.com/office/drawing/2014/main" id="{AC393A50-B0FA-44B0-850A-6E748DECA20A}"/>
              </a:ext>
            </a:extLst>
          </p:cNvPr>
          <p:cNvSpPr>
            <a:spLocks noGrp="1"/>
          </p:cNvSpPr>
          <p:nvPr>
            <p:ph type="pic" sz="quarter" idx="28" hasCustomPrompt="1"/>
          </p:nvPr>
        </p:nvSpPr>
        <p:spPr>
          <a:xfrm>
            <a:off x="2999232" y="2798064"/>
            <a:ext cx="1463040" cy="1481328"/>
          </a:xfrm>
        </p:spPr>
        <p:txBody>
          <a:bodyPr anchor="ctr"/>
          <a:lstStyle>
            <a:lvl1pPr algn="ctr">
              <a:buNone/>
              <a:defRPr>
                <a:solidFill>
                  <a:srgbClr val="053057"/>
                </a:solidFill>
              </a:defRPr>
            </a:lvl1pPr>
          </a:lstStyle>
          <a:p>
            <a:r>
              <a:rPr lang="en-US" dirty="0"/>
              <a:t>Picture</a:t>
            </a:r>
          </a:p>
        </p:txBody>
      </p:sp>
      <p:sp>
        <p:nvSpPr>
          <p:cNvPr id="33" name="Picture Placeholder 14">
            <a:extLst>
              <a:ext uri="{FF2B5EF4-FFF2-40B4-BE49-F238E27FC236}">
                <a16:creationId xmlns:a16="http://schemas.microsoft.com/office/drawing/2014/main" id="{C19D18E3-AE27-4902-A5E1-1E388C8CA886}"/>
              </a:ext>
            </a:extLst>
          </p:cNvPr>
          <p:cNvSpPr>
            <a:spLocks noGrp="1"/>
          </p:cNvSpPr>
          <p:nvPr>
            <p:ph type="pic" sz="quarter" idx="29" hasCustomPrompt="1"/>
          </p:nvPr>
        </p:nvSpPr>
        <p:spPr>
          <a:xfrm>
            <a:off x="10268712" y="2798064"/>
            <a:ext cx="1463040" cy="1481328"/>
          </a:xfrm>
        </p:spPr>
        <p:txBody>
          <a:bodyPr anchor="ctr"/>
          <a:lstStyle>
            <a:lvl1pPr algn="ctr">
              <a:buNone/>
              <a:defRPr>
                <a:solidFill>
                  <a:srgbClr val="053057"/>
                </a:solidFill>
              </a:defRPr>
            </a:lvl1pPr>
          </a:lstStyle>
          <a:p>
            <a:r>
              <a:rPr lang="en-US" dirty="0"/>
              <a:t>Picture</a:t>
            </a:r>
          </a:p>
        </p:txBody>
      </p:sp>
      <p:sp>
        <p:nvSpPr>
          <p:cNvPr id="37" name="Text Placeholder 35">
            <a:extLst>
              <a:ext uri="{FF2B5EF4-FFF2-40B4-BE49-F238E27FC236}">
                <a16:creationId xmlns:a16="http://schemas.microsoft.com/office/drawing/2014/main" id="{28F74B10-F76D-4BBB-A284-01D5A0DF8BCB}"/>
              </a:ext>
            </a:extLst>
          </p:cNvPr>
          <p:cNvSpPr>
            <a:spLocks noGrp="1"/>
          </p:cNvSpPr>
          <p:nvPr>
            <p:ph type="body" sz="quarter" idx="36" hasCustomPrompt="1"/>
          </p:nvPr>
        </p:nvSpPr>
        <p:spPr>
          <a:xfrm>
            <a:off x="5431536" y="4489704"/>
            <a:ext cx="1462088" cy="649288"/>
          </a:xfrm>
        </p:spPr>
        <p:txBody>
          <a:bodyPr/>
          <a:lstStyle>
            <a:lvl1pPr marL="0" indent="0" algn="ctr">
              <a:lnSpc>
                <a:spcPct val="100000"/>
              </a:lnSpc>
              <a:spcBef>
                <a:spcPts val="0"/>
              </a:spcBef>
              <a:buNone/>
              <a:defRPr lang="en-US" sz="2000" kern="1200" dirty="0">
                <a:solidFill>
                  <a:srgbClr val="053057"/>
                </a:solidFill>
                <a:latin typeface="Lexend Deca" pitchFamily="2" charset="0"/>
                <a:ea typeface="+mn-ea"/>
                <a:cs typeface="+mn-cs"/>
              </a:defRPr>
            </a:lvl1pPr>
            <a:lvl2pPr marL="0" indent="0" algn="ctr">
              <a:lnSpc>
                <a:spcPct val="100000"/>
              </a:lnSpc>
              <a:spcBef>
                <a:spcPts val="0"/>
              </a:spcBef>
              <a:buNone/>
              <a:defRPr sz="1600">
                <a:solidFill>
                  <a:srgbClr val="053057"/>
                </a:solidFill>
                <a:latin typeface="Lexend Deca" pitchFamily="2" charset="0"/>
              </a:defRPr>
            </a:lvl2pPr>
            <a:lvl3pPr>
              <a:defRPr sz="2000"/>
            </a:lvl3pPr>
            <a:lvl4pPr>
              <a:defRPr sz="2000"/>
            </a:lvl4pPr>
            <a:lvl5pPr>
              <a:defRPr sz="2000"/>
            </a:lvl5pPr>
          </a:lstStyle>
          <a:p>
            <a:pPr marL="0" lvl="0" indent="0" algn="ctr" defTabSz="914400" rtl="0" eaLnBrk="1" latinLnBrk="0" hangingPunct="1">
              <a:lnSpc>
                <a:spcPct val="100000"/>
              </a:lnSpc>
              <a:spcBef>
                <a:spcPts val="0"/>
              </a:spcBef>
              <a:buFont typeface="Arial" panose="020B0604020202020204" pitchFamily="34" charset="0"/>
              <a:buNone/>
            </a:pPr>
            <a:r>
              <a:rPr lang="en-US" dirty="0"/>
              <a:t>Name</a:t>
            </a:r>
          </a:p>
          <a:p>
            <a:pPr lvl="1"/>
            <a:r>
              <a:rPr lang="en-US" dirty="0"/>
              <a:t>Title</a:t>
            </a:r>
          </a:p>
        </p:txBody>
      </p:sp>
      <p:sp>
        <p:nvSpPr>
          <p:cNvPr id="38" name="Text Placeholder 35">
            <a:extLst>
              <a:ext uri="{FF2B5EF4-FFF2-40B4-BE49-F238E27FC236}">
                <a16:creationId xmlns:a16="http://schemas.microsoft.com/office/drawing/2014/main" id="{BD245DC2-6D7B-4AEE-B8EE-0D0E473AFFF5}"/>
              </a:ext>
            </a:extLst>
          </p:cNvPr>
          <p:cNvSpPr>
            <a:spLocks noGrp="1"/>
          </p:cNvSpPr>
          <p:nvPr>
            <p:ph type="body" sz="quarter" idx="37" hasCustomPrompt="1"/>
          </p:nvPr>
        </p:nvSpPr>
        <p:spPr>
          <a:xfrm>
            <a:off x="7845552" y="4489704"/>
            <a:ext cx="1462088" cy="649288"/>
          </a:xfrm>
        </p:spPr>
        <p:txBody>
          <a:bodyPr/>
          <a:lstStyle>
            <a:lvl1pPr marL="0" indent="0" algn="ctr">
              <a:lnSpc>
                <a:spcPct val="100000"/>
              </a:lnSpc>
              <a:spcBef>
                <a:spcPts val="0"/>
              </a:spcBef>
              <a:buNone/>
              <a:defRPr lang="en-US" sz="2000" kern="1200" dirty="0">
                <a:solidFill>
                  <a:srgbClr val="053057"/>
                </a:solidFill>
                <a:latin typeface="Lexend Deca" pitchFamily="2" charset="0"/>
                <a:ea typeface="+mn-ea"/>
                <a:cs typeface="+mn-cs"/>
              </a:defRPr>
            </a:lvl1pPr>
            <a:lvl2pPr marL="0" indent="0" algn="ctr">
              <a:lnSpc>
                <a:spcPct val="100000"/>
              </a:lnSpc>
              <a:spcBef>
                <a:spcPts val="0"/>
              </a:spcBef>
              <a:buNone/>
              <a:defRPr sz="1600">
                <a:solidFill>
                  <a:srgbClr val="053057"/>
                </a:solidFill>
                <a:latin typeface="Lexend Deca" pitchFamily="2" charset="0"/>
              </a:defRPr>
            </a:lvl2pPr>
            <a:lvl3pPr>
              <a:defRPr sz="2000"/>
            </a:lvl3pPr>
            <a:lvl4pPr>
              <a:defRPr sz="2000"/>
            </a:lvl4pPr>
            <a:lvl5pPr>
              <a:defRPr sz="2000"/>
            </a:lvl5pPr>
          </a:lstStyle>
          <a:p>
            <a:pPr marL="0" lvl="0" indent="0" algn="ctr" defTabSz="914400" rtl="0" eaLnBrk="1" latinLnBrk="0" hangingPunct="1">
              <a:lnSpc>
                <a:spcPct val="100000"/>
              </a:lnSpc>
              <a:spcBef>
                <a:spcPts val="0"/>
              </a:spcBef>
              <a:buFont typeface="Arial" panose="020B0604020202020204" pitchFamily="34" charset="0"/>
              <a:buNone/>
            </a:pPr>
            <a:r>
              <a:rPr lang="en-US" dirty="0"/>
              <a:t>Name</a:t>
            </a:r>
          </a:p>
          <a:p>
            <a:pPr lvl="1"/>
            <a:r>
              <a:rPr lang="en-US" dirty="0"/>
              <a:t>Title</a:t>
            </a:r>
          </a:p>
        </p:txBody>
      </p:sp>
      <p:sp>
        <p:nvSpPr>
          <p:cNvPr id="39" name="Text Placeholder 35">
            <a:extLst>
              <a:ext uri="{FF2B5EF4-FFF2-40B4-BE49-F238E27FC236}">
                <a16:creationId xmlns:a16="http://schemas.microsoft.com/office/drawing/2014/main" id="{28069EAF-8C82-49CC-8A38-2ACAD26F7DE9}"/>
              </a:ext>
            </a:extLst>
          </p:cNvPr>
          <p:cNvSpPr>
            <a:spLocks noGrp="1"/>
          </p:cNvSpPr>
          <p:nvPr>
            <p:ph type="body" sz="quarter" idx="38" hasCustomPrompt="1"/>
          </p:nvPr>
        </p:nvSpPr>
        <p:spPr>
          <a:xfrm>
            <a:off x="10268712" y="4489704"/>
            <a:ext cx="1462088" cy="649288"/>
          </a:xfrm>
        </p:spPr>
        <p:txBody>
          <a:bodyPr/>
          <a:lstStyle>
            <a:lvl1pPr marL="0" indent="0" algn="ctr">
              <a:lnSpc>
                <a:spcPct val="100000"/>
              </a:lnSpc>
              <a:spcBef>
                <a:spcPts val="0"/>
              </a:spcBef>
              <a:buNone/>
              <a:defRPr lang="en-US" sz="2000" kern="1200" dirty="0">
                <a:solidFill>
                  <a:srgbClr val="053057"/>
                </a:solidFill>
                <a:latin typeface="Lexend Deca" pitchFamily="2" charset="0"/>
                <a:ea typeface="+mn-ea"/>
                <a:cs typeface="+mn-cs"/>
              </a:defRPr>
            </a:lvl1pPr>
            <a:lvl2pPr marL="0" indent="0" algn="ctr">
              <a:lnSpc>
                <a:spcPct val="100000"/>
              </a:lnSpc>
              <a:spcBef>
                <a:spcPts val="0"/>
              </a:spcBef>
              <a:buNone/>
              <a:defRPr sz="1600">
                <a:solidFill>
                  <a:srgbClr val="053057"/>
                </a:solidFill>
                <a:latin typeface="Lexend Deca" pitchFamily="2" charset="0"/>
              </a:defRPr>
            </a:lvl2pPr>
            <a:lvl3pPr>
              <a:defRPr sz="2000"/>
            </a:lvl3pPr>
            <a:lvl4pPr>
              <a:defRPr sz="2000"/>
            </a:lvl4pPr>
            <a:lvl5pPr>
              <a:defRPr sz="2000"/>
            </a:lvl5pPr>
          </a:lstStyle>
          <a:p>
            <a:pPr marL="0" lvl="0" indent="0" algn="ctr" defTabSz="914400" rtl="0" eaLnBrk="1" latinLnBrk="0" hangingPunct="1">
              <a:lnSpc>
                <a:spcPct val="100000"/>
              </a:lnSpc>
              <a:spcBef>
                <a:spcPts val="0"/>
              </a:spcBef>
              <a:buFont typeface="Arial" panose="020B0604020202020204" pitchFamily="34" charset="0"/>
              <a:buNone/>
            </a:pPr>
            <a:r>
              <a:rPr lang="en-US" dirty="0"/>
              <a:t>Name</a:t>
            </a:r>
          </a:p>
          <a:p>
            <a:pPr lvl="1"/>
            <a:r>
              <a:rPr lang="en-US" dirty="0"/>
              <a:t>Title</a:t>
            </a:r>
          </a:p>
        </p:txBody>
      </p:sp>
      <p:sp>
        <p:nvSpPr>
          <p:cNvPr id="40" name="Text Placeholder 35">
            <a:extLst>
              <a:ext uri="{FF2B5EF4-FFF2-40B4-BE49-F238E27FC236}">
                <a16:creationId xmlns:a16="http://schemas.microsoft.com/office/drawing/2014/main" id="{DAA3B1CD-59B3-4B73-B91A-88CED1D8FDD6}"/>
              </a:ext>
            </a:extLst>
          </p:cNvPr>
          <p:cNvSpPr>
            <a:spLocks noGrp="1"/>
          </p:cNvSpPr>
          <p:nvPr>
            <p:ph type="body" sz="quarter" idx="39" hasCustomPrompt="1"/>
          </p:nvPr>
        </p:nvSpPr>
        <p:spPr>
          <a:xfrm>
            <a:off x="594360" y="4489704"/>
            <a:ext cx="1462088" cy="649288"/>
          </a:xfrm>
        </p:spPr>
        <p:txBody>
          <a:bodyPr/>
          <a:lstStyle>
            <a:lvl1pPr marL="0" indent="0" algn="ctr">
              <a:lnSpc>
                <a:spcPct val="100000"/>
              </a:lnSpc>
              <a:spcBef>
                <a:spcPts val="0"/>
              </a:spcBef>
              <a:buNone/>
              <a:defRPr sz="2000">
                <a:solidFill>
                  <a:srgbClr val="053057"/>
                </a:solidFill>
                <a:latin typeface="Lexend Deca" pitchFamily="2" charset="0"/>
              </a:defRPr>
            </a:lvl1pPr>
            <a:lvl2pPr marL="0" indent="0" algn="ctr">
              <a:lnSpc>
                <a:spcPct val="100000"/>
              </a:lnSpc>
              <a:spcBef>
                <a:spcPts val="0"/>
              </a:spcBef>
              <a:buNone/>
              <a:defRPr sz="1600">
                <a:solidFill>
                  <a:srgbClr val="053057"/>
                </a:solidFill>
                <a:latin typeface="Lexend Deca" pitchFamily="2" charset="0"/>
              </a:defRPr>
            </a:lvl2pPr>
            <a:lvl3pPr>
              <a:defRPr sz="2000"/>
            </a:lvl3pPr>
            <a:lvl4pPr>
              <a:defRPr sz="2000"/>
            </a:lvl4pPr>
            <a:lvl5pPr>
              <a:defRPr sz="2000"/>
            </a:lvl5pPr>
          </a:lstStyle>
          <a:p>
            <a:pPr lvl="0"/>
            <a:r>
              <a:rPr lang="en-US" dirty="0"/>
              <a:t>Name</a:t>
            </a:r>
          </a:p>
          <a:p>
            <a:pPr lvl="1"/>
            <a:r>
              <a:rPr lang="en-US" dirty="0"/>
              <a:t>Title</a:t>
            </a:r>
          </a:p>
        </p:txBody>
      </p:sp>
      <p:sp>
        <p:nvSpPr>
          <p:cNvPr id="41" name="Text Placeholder 35">
            <a:extLst>
              <a:ext uri="{FF2B5EF4-FFF2-40B4-BE49-F238E27FC236}">
                <a16:creationId xmlns:a16="http://schemas.microsoft.com/office/drawing/2014/main" id="{C1FED6B0-DEB7-46E3-8038-FE6788AC24A9}"/>
              </a:ext>
            </a:extLst>
          </p:cNvPr>
          <p:cNvSpPr>
            <a:spLocks noGrp="1"/>
          </p:cNvSpPr>
          <p:nvPr>
            <p:ph type="body" sz="quarter" idx="35" hasCustomPrompt="1"/>
          </p:nvPr>
        </p:nvSpPr>
        <p:spPr>
          <a:xfrm>
            <a:off x="3008376" y="4489704"/>
            <a:ext cx="1462088" cy="649288"/>
          </a:xfrm>
        </p:spPr>
        <p:txBody>
          <a:bodyPr/>
          <a:lstStyle>
            <a:lvl1pPr marL="0" indent="0" algn="ctr">
              <a:lnSpc>
                <a:spcPct val="100000"/>
              </a:lnSpc>
              <a:spcBef>
                <a:spcPts val="0"/>
              </a:spcBef>
              <a:buNone/>
              <a:defRPr lang="en-US" sz="2000" kern="1200" dirty="0" smtClean="0">
                <a:solidFill>
                  <a:srgbClr val="053057"/>
                </a:solidFill>
                <a:latin typeface="Lexend Deca" pitchFamily="2" charset="0"/>
                <a:ea typeface="+mn-ea"/>
                <a:cs typeface="+mn-cs"/>
              </a:defRPr>
            </a:lvl1pPr>
            <a:lvl2pPr marL="0" indent="0" algn="ctr">
              <a:lnSpc>
                <a:spcPct val="100000"/>
              </a:lnSpc>
              <a:spcBef>
                <a:spcPts val="0"/>
              </a:spcBef>
              <a:buNone/>
              <a:defRPr sz="1600">
                <a:solidFill>
                  <a:srgbClr val="053057"/>
                </a:solidFill>
                <a:latin typeface="Lexend Deca" pitchFamily="2" charset="0"/>
              </a:defRPr>
            </a:lvl2pPr>
            <a:lvl3pPr>
              <a:defRPr sz="2000"/>
            </a:lvl3pPr>
            <a:lvl4pPr>
              <a:defRPr sz="2000"/>
            </a:lvl4pPr>
            <a:lvl5pPr>
              <a:defRPr sz="2000"/>
            </a:lvl5pPr>
          </a:lstStyle>
          <a:p>
            <a:pPr lvl="0"/>
            <a:r>
              <a:rPr lang="en-US" dirty="0"/>
              <a:t>Name</a:t>
            </a:r>
          </a:p>
          <a:p>
            <a:pPr lvl="1"/>
            <a:r>
              <a:rPr lang="en-US" dirty="0"/>
              <a:t>Title</a:t>
            </a:r>
          </a:p>
        </p:txBody>
      </p:sp>
      <p:sp>
        <p:nvSpPr>
          <p:cNvPr id="22" name="Title 1">
            <a:extLst>
              <a:ext uri="{FF2B5EF4-FFF2-40B4-BE49-F238E27FC236}">
                <a16:creationId xmlns:a16="http://schemas.microsoft.com/office/drawing/2014/main" id="{48D358CF-0758-490A-A084-C46443B9ABE8}"/>
              </a:ext>
            </a:extLst>
          </p:cNvPr>
          <p:cNvSpPr>
            <a:spLocks noGrp="1"/>
          </p:cNvSpPr>
          <p:nvPr>
            <p:ph type="title" hasCustomPrompt="1"/>
          </p:nvPr>
        </p:nvSpPr>
        <p:spPr>
          <a:xfrm>
            <a:off x="1427870" y="548640"/>
            <a:ext cx="10177976" cy="1179576"/>
          </a:xfrm>
        </p:spPr>
        <p:txBody>
          <a:bodyPr>
            <a:normAutofit/>
          </a:bodyPr>
          <a:lstStyle>
            <a:lvl1pPr>
              <a:defRPr sz="4000" spc="300">
                <a:solidFill>
                  <a:srgbClr val="053057"/>
                </a:solidFill>
                <a:latin typeface="Lexend Deca Medium" pitchFamily="2" charset="0"/>
              </a:defRPr>
            </a:lvl1pPr>
          </a:lstStyle>
          <a:p>
            <a:r>
              <a:rPr lang="en-US" dirty="0"/>
              <a:t>CLICK TO EDIT MASTER TITLE STYLE</a:t>
            </a:r>
          </a:p>
        </p:txBody>
      </p:sp>
      <p:sp>
        <p:nvSpPr>
          <p:cNvPr id="24"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9175920" y="6311265"/>
            <a:ext cx="2743200" cy="365125"/>
          </a:xfrm>
          <a:prstGeom prst="rect">
            <a:avLst/>
          </a:prstGeom>
        </p:spPr>
        <p:txBody>
          <a:bodyPr/>
          <a:lstStyle>
            <a:lvl1pPr algn="r">
              <a:defRPr sz="1400">
                <a:solidFill>
                  <a:schemeClr val="tx1"/>
                </a:solidFill>
                <a:latin typeface="Lexend Deca Light" pitchFamily="2" charset="0"/>
              </a:defRPr>
            </a:lvl1pPr>
          </a:lstStyle>
          <a:p>
            <a:fld id="{84F1A2BF-5ED8-4CDF-AA80-1D695F5BB435}" type="slidenum">
              <a:rPr lang="en-US" smtClean="0"/>
              <a:pPr/>
              <a:t>‹#›</a:t>
            </a:fld>
            <a:endParaRPr lang="en-US"/>
          </a:p>
        </p:txBody>
      </p:sp>
      <p:sp>
        <p:nvSpPr>
          <p:cNvPr id="25" name="Footer Placeholder 4"/>
          <p:cNvSpPr>
            <a:spLocks noGrp="1"/>
          </p:cNvSpPr>
          <p:nvPr>
            <p:ph type="ftr" sz="quarter" idx="3"/>
          </p:nvPr>
        </p:nvSpPr>
        <p:spPr>
          <a:xfrm>
            <a:off x="388195" y="6311265"/>
            <a:ext cx="4114800" cy="365125"/>
          </a:xfrm>
          <a:prstGeom prst="rect">
            <a:avLst/>
          </a:prstGeom>
        </p:spPr>
        <p:txBody>
          <a:bodyPr vert="horz" lIns="91440" tIns="45720" rIns="91440" bIns="45720" rtlCol="0" anchor="ctr"/>
          <a:lstStyle>
            <a:lvl1pPr algn="l">
              <a:defRPr sz="1200">
                <a:solidFill>
                  <a:schemeClr val="tx1">
                    <a:tint val="75000"/>
                  </a:schemeClr>
                </a:solidFill>
                <a:latin typeface="Lexend Deca"/>
              </a:defRPr>
            </a:lvl1pPr>
          </a:lstStyle>
          <a:p>
            <a:r>
              <a:rPr lang="en-US"/>
              <a:t>Footer</a:t>
            </a:r>
            <a:endParaRPr lang="en-US" dirty="0"/>
          </a:p>
        </p:txBody>
      </p:sp>
      <p:grpSp>
        <p:nvGrpSpPr>
          <p:cNvPr id="5" name="Group 4">
            <a:extLst>
              <a:ext uri="{FF2B5EF4-FFF2-40B4-BE49-F238E27FC236}">
                <a16:creationId xmlns:a16="http://schemas.microsoft.com/office/drawing/2014/main" id="{AF66F8AE-06F9-3FBA-4F8F-1D523D872A90}"/>
              </a:ext>
            </a:extLst>
          </p:cNvPr>
          <p:cNvGrpSpPr/>
          <p:nvPr userDrawn="1"/>
        </p:nvGrpSpPr>
        <p:grpSpPr>
          <a:xfrm>
            <a:off x="0" y="0"/>
            <a:ext cx="12192000" cy="275017"/>
            <a:chOff x="-552795" y="953192"/>
            <a:chExt cx="11906595" cy="304800"/>
          </a:xfrm>
        </p:grpSpPr>
        <p:sp>
          <p:nvSpPr>
            <p:cNvPr id="6" name="Rectangle 5">
              <a:extLst>
                <a:ext uri="{FF2B5EF4-FFF2-40B4-BE49-F238E27FC236}">
                  <a16:creationId xmlns:a16="http://schemas.microsoft.com/office/drawing/2014/main" id="{75238BD4-1A7F-9E3A-53DD-7A4F3660C3FE}"/>
                </a:ext>
              </a:extLst>
            </p:cNvPr>
            <p:cNvSpPr/>
            <p:nvPr/>
          </p:nvSpPr>
          <p:spPr>
            <a:xfrm>
              <a:off x="2392681" y="953192"/>
              <a:ext cx="3070167" cy="30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E816B2A-0F4E-AF35-6FFE-86EAA27DC0E5}"/>
                </a:ext>
              </a:extLst>
            </p:cNvPr>
            <p:cNvSpPr/>
            <p:nvPr/>
          </p:nvSpPr>
          <p:spPr>
            <a:xfrm>
              <a:off x="5338157" y="953192"/>
              <a:ext cx="3070167" cy="304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00F369F-E60F-1732-CB1F-FAD80BAB51F2}"/>
                </a:ext>
              </a:extLst>
            </p:cNvPr>
            <p:cNvSpPr/>
            <p:nvPr/>
          </p:nvSpPr>
          <p:spPr>
            <a:xfrm>
              <a:off x="8283633" y="953192"/>
              <a:ext cx="3070167" cy="304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1051E94-3D35-A2D3-CEBD-DCC047EB12B1}"/>
                </a:ext>
              </a:extLst>
            </p:cNvPr>
            <p:cNvSpPr/>
            <p:nvPr/>
          </p:nvSpPr>
          <p:spPr>
            <a:xfrm>
              <a:off x="-552795" y="953192"/>
              <a:ext cx="3070167" cy="304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descr="A blue and grey triangle logo&#10;&#10;AI-generated content may be incorrect.">
            <a:extLst>
              <a:ext uri="{FF2B5EF4-FFF2-40B4-BE49-F238E27FC236}">
                <a16:creationId xmlns:a16="http://schemas.microsoft.com/office/drawing/2014/main" id="{4116B8EA-8C82-4467-9F95-B84269AEDB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524" y="218902"/>
            <a:ext cx="1731268" cy="1834900"/>
          </a:xfrm>
          <a:prstGeom prst="rect">
            <a:avLst/>
          </a:prstGeom>
        </p:spPr>
      </p:pic>
    </p:spTree>
    <p:extLst>
      <p:ext uri="{BB962C8B-B14F-4D97-AF65-F5344CB8AC3E}">
        <p14:creationId xmlns:p14="http://schemas.microsoft.com/office/powerpoint/2010/main" val="1730052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973909" y="2153706"/>
            <a:ext cx="4937760" cy="823912"/>
          </a:xfrm>
        </p:spPr>
        <p:txBody>
          <a:bodyPr anchor="b"/>
          <a:lstStyle>
            <a:lvl1pPr marL="0" indent="0">
              <a:buNone/>
              <a:defRPr sz="2400" b="0" cap="none" baseline="0">
                <a:solidFill>
                  <a:srgbClr val="053057"/>
                </a:solidFill>
                <a:latin typeface="Lexend Deca"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973909" y="3203688"/>
            <a:ext cx="4937760" cy="2968512"/>
          </a:xfrm>
        </p:spPr>
        <p:txBody>
          <a:bodyPr/>
          <a:lstStyle>
            <a:lvl1pPr>
              <a:spcBef>
                <a:spcPts val="1000"/>
              </a:spcBef>
              <a:defRPr sz="1800">
                <a:solidFill>
                  <a:srgbClr val="053057"/>
                </a:solidFill>
                <a:latin typeface="Lexend Deca" pitchFamily="2" charset="0"/>
              </a:defRPr>
            </a:lvl1pPr>
            <a:lvl2pPr>
              <a:spcBef>
                <a:spcPts val="1000"/>
              </a:spcBef>
              <a:defRPr sz="1800">
                <a:solidFill>
                  <a:srgbClr val="0D9696"/>
                </a:solidFill>
                <a:latin typeface="Lexend Deca Light" pitchFamily="2" charset="0"/>
              </a:defRPr>
            </a:lvl2pPr>
            <a:lvl3pPr>
              <a:spcBef>
                <a:spcPts val="1000"/>
              </a:spcBef>
              <a:defRPr sz="1800">
                <a:solidFill>
                  <a:schemeClr val="tx1"/>
                </a:solidFill>
                <a:latin typeface="Lexend Deca Light" pitchFamily="2" charset="0"/>
              </a:defRPr>
            </a:lvl3pPr>
            <a:lvl4pPr>
              <a:spcBef>
                <a:spcPts val="1000"/>
              </a:spcBef>
              <a:defRPr sz="1800">
                <a:latin typeface="Lexend Deca Light" pitchFamily="2" charset="0"/>
              </a:defRPr>
            </a:lvl4pPr>
            <a:lvl5pPr>
              <a:spcBef>
                <a:spcPts val="1000"/>
              </a:spcBef>
              <a:defRPr sz="1800">
                <a:latin typeface="Lexend Deca Light"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539120" y="2153706"/>
            <a:ext cx="4937760" cy="823912"/>
          </a:xfrm>
        </p:spPr>
        <p:txBody>
          <a:bodyPr anchor="b"/>
          <a:lstStyle>
            <a:lvl1pPr marL="0" indent="0">
              <a:buNone/>
              <a:defRPr sz="2400" b="0" cap="none" baseline="0">
                <a:solidFill>
                  <a:srgbClr val="053057"/>
                </a:solidFill>
                <a:latin typeface="Lexend Deca"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539120" y="3203687"/>
            <a:ext cx="4937760" cy="2968511"/>
          </a:xfrm>
        </p:spPr>
        <p:txBody>
          <a:bodyPr/>
          <a:lstStyle>
            <a:lvl1pPr>
              <a:spcBef>
                <a:spcPts val="1000"/>
              </a:spcBef>
              <a:defRPr sz="1800">
                <a:solidFill>
                  <a:srgbClr val="053057"/>
                </a:solidFill>
                <a:latin typeface="Lexend Deca" pitchFamily="2" charset="0"/>
              </a:defRPr>
            </a:lvl1pPr>
            <a:lvl2pPr>
              <a:spcBef>
                <a:spcPts val="1000"/>
              </a:spcBef>
              <a:defRPr sz="1800">
                <a:solidFill>
                  <a:srgbClr val="0D9696"/>
                </a:solidFill>
                <a:latin typeface="Lexend Deca Light" pitchFamily="2" charset="0"/>
              </a:defRPr>
            </a:lvl2pPr>
            <a:lvl3pPr>
              <a:spcBef>
                <a:spcPts val="1000"/>
              </a:spcBef>
              <a:defRPr sz="1800">
                <a:solidFill>
                  <a:schemeClr val="tx1"/>
                </a:solidFill>
                <a:latin typeface="Lexend Deca Light" pitchFamily="2" charset="0"/>
              </a:defRPr>
            </a:lvl3pPr>
            <a:lvl4pPr>
              <a:spcBef>
                <a:spcPts val="1000"/>
              </a:spcBef>
              <a:defRPr sz="1800">
                <a:solidFill>
                  <a:schemeClr val="tx1"/>
                </a:solidFill>
                <a:latin typeface="Lexend Deca Light" pitchFamily="2" charset="0"/>
              </a:defRPr>
            </a:lvl4pPr>
            <a:lvl5pPr>
              <a:spcBef>
                <a:spcPts val="1000"/>
              </a:spcBef>
              <a:defRPr sz="1800">
                <a:solidFill>
                  <a:schemeClr val="tx1"/>
                </a:solidFill>
                <a:latin typeface="Lexend Deca Light"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1">
            <a:extLst>
              <a:ext uri="{FF2B5EF4-FFF2-40B4-BE49-F238E27FC236}">
                <a16:creationId xmlns:a16="http://schemas.microsoft.com/office/drawing/2014/main" id="{48D358CF-0758-490A-A084-C46443B9ABE8}"/>
              </a:ext>
            </a:extLst>
          </p:cNvPr>
          <p:cNvSpPr>
            <a:spLocks noGrp="1"/>
          </p:cNvSpPr>
          <p:nvPr>
            <p:ph type="title" hasCustomPrompt="1"/>
          </p:nvPr>
        </p:nvSpPr>
        <p:spPr>
          <a:xfrm>
            <a:off x="1427870" y="548640"/>
            <a:ext cx="10177976" cy="1179576"/>
          </a:xfrm>
        </p:spPr>
        <p:txBody>
          <a:bodyPr>
            <a:normAutofit/>
          </a:bodyPr>
          <a:lstStyle>
            <a:lvl1pPr>
              <a:defRPr sz="4000" spc="300">
                <a:solidFill>
                  <a:srgbClr val="053057"/>
                </a:solidFill>
                <a:latin typeface="Lexend Deca Medium" pitchFamily="2" charset="0"/>
              </a:defRPr>
            </a:lvl1pPr>
          </a:lstStyle>
          <a:p>
            <a:r>
              <a:rPr lang="en-US" dirty="0"/>
              <a:t>CLICK TO EDIT MASTER TITLE STYLE</a:t>
            </a:r>
          </a:p>
        </p:txBody>
      </p:sp>
      <p:sp>
        <p:nvSpPr>
          <p:cNvPr id="19"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9175920" y="6311265"/>
            <a:ext cx="2743200" cy="365125"/>
          </a:xfrm>
          <a:prstGeom prst="rect">
            <a:avLst/>
          </a:prstGeom>
        </p:spPr>
        <p:txBody>
          <a:bodyPr/>
          <a:lstStyle>
            <a:lvl1pPr algn="r">
              <a:defRPr sz="1400">
                <a:solidFill>
                  <a:schemeClr val="tx1"/>
                </a:solidFill>
                <a:latin typeface="Lexend Deca Light" pitchFamily="2" charset="0"/>
              </a:defRPr>
            </a:lvl1pPr>
          </a:lstStyle>
          <a:p>
            <a:fld id="{84F1A2BF-5ED8-4CDF-AA80-1D695F5BB435}" type="slidenum">
              <a:rPr lang="en-US" smtClean="0"/>
              <a:pPr/>
              <a:t>‹#›</a:t>
            </a:fld>
            <a:endParaRPr lang="en-US"/>
          </a:p>
        </p:txBody>
      </p:sp>
      <p:sp>
        <p:nvSpPr>
          <p:cNvPr id="20" name="Footer Placeholder 4"/>
          <p:cNvSpPr>
            <a:spLocks noGrp="1"/>
          </p:cNvSpPr>
          <p:nvPr>
            <p:ph type="ftr" sz="quarter" idx="13"/>
          </p:nvPr>
        </p:nvSpPr>
        <p:spPr>
          <a:xfrm>
            <a:off x="388195" y="6311265"/>
            <a:ext cx="4114800" cy="365125"/>
          </a:xfrm>
          <a:prstGeom prst="rect">
            <a:avLst/>
          </a:prstGeom>
        </p:spPr>
        <p:txBody>
          <a:bodyPr vert="horz" lIns="91440" tIns="45720" rIns="91440" bIns="45720" rtlCol="0" anchor="ctr"/>
          <a:lstStyle>
            <a:lvl1pPr algn="l">
              <a:defRPr sz="1200">
                <a:solidFill>
                  <a:schemeClr val="tx1">
                    <a:tint val="75000"/>
                  </a:schemeClr>
                </a:solidFill>
                <a:latin typeface="Lexend Deca"/>
              </a:defRPr>
            </a:lvl1pPr>
          </a:lstStyle>
          <a:p>
            <a:r>
              <a:rPr lang="en-US"/>
              <a:t>Footer</a:t>
            </a:r>
            <a:endParaRPr lang="en-US" dirty="0"/>
          </a:p>
        </p:txBody>
      </p:sp>
      <p:sp>
        <p:nvSpPr>
          <p:cNvPr id="7" name="Rectangle 6"/>
          <p:cNvSpPr/>
          <p:nvPr userDrawn="1"/>
        </p:nvSpPr>
        <p:spPr>
          <a:xfrm>
            <a:off x="973909" y="3065172"/>
            <a:ext cx="493776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6539120" y="3065172"/>
            <a:ext cx="493776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598272FB-1481-D565-026B-7DA66AFDE01B}"/>
              </a:ext>
            </a:extLst>
          </p:cNvPr>
          <p:cNvGrpSpPr/>
          <p:nvPr userDrawn="1"/>
        </p:nvGrpSpPr>
        <p:grpSpPr>
          <a:xfrm>
            <a:off x="0" y="0"/>
            <a:ext cx="12192000" cy="275017"/>
            <a:chOff x="-552795" y="953192"/>
            <a:chExt cx="11906595" cy="304800"/>
          </a:xfrm>
        </p:grpSpPr>
        <p:sp>
          <p:nvSpPr>
            <p:cNvPr id="9" name="Rectangle 8">
              <a:extLst>
                <a:ext uri="{FF2B5EF4-FFF2-40B4-BE49-F238E27FC236}">
                  <a16:creationId xmlns:a16="http://schemas.microsoft.com/office/drawing/2014/main" id="{C11CD2EF-FDDF-CB75-2266-FCA9237FA159}"/>
                </a:ext>
              </a:extLst>
            </p:cNvPr>
            <p:cNvSpPr/>
            <p:nvPr/>
          </p:nvSpPr>
          <p:spPr>
            <a:xfrm>
              <a:off x="2392681" y="953192"/>
              <a:ext cx="3070167" cy="30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47A101E-E321-D312-5426-283D82DF5CC4}"/>
                </a:ext>
              </a:extLst>
            </p:cNvPr>
            <p:cNvSpPr/>
            <p:nvPr/>
          </p:nvSpPr>
          <p:spPr>
            <a:xfrm>
              <a:off x="5338157" y="953192"/>
              <a:ext cx="3070167" cy="304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E953424-4E7E-4958-F5C3-0E6E40739CEC}"/>
                </a:ext>
              </a:extLst>
            </p:cNvPr>
            <p:cNvSpPr/>
            <p:nvPr/>
          </p:nvSpPr>
          <p:spPr>
            <a:xfrm>
              <a:off x="8283633" y="953192"/>
              <a:ext cx="3070167" cy="304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6535931-109C-675B-ADA6-8A7C98B5256B}"/>
                </a:ext>
              </a:extLst>
            </p:cNvPr>
            <p:cNvSpPr/>
            <p:nvPr/>
          </p:nvSpPr>
          <p:spPr>
            <a:xfrm>
              <a:off x="-552795" y="953192"/>
              <a:ext cx="3070167" cy="304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descr="A blue and grey triangle logo&#10;&#10;AI-generated content may be incorrect.">
            <a:extLst>
              <a:ext uri="{FF2B5EF4-FFF2-40B4-BE49-F238E27FC236}">
                <a16:creationId xmlns:a16="http://schemas.microsoft.com/office/drawing/2014/main" id="{12B874D1-A32C-EAD0-422E-AEA5B56220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524" y="218902"/>
            <a:ext cx="1731268" cy="1834900"/>
          </a:xfrm>
          <a:prstGeom prst="rect">
            <a:avLst/>
          </a:prstGeom>
        </p:spPr>
      </p:pic>
    </p:spTree>
    <p:extLst>
      <p:ext uri="{BB962C8B-B14F-4D97-AF65-F5344CB8AC3E}">
        <p14:creationId xmlns:p14="http://schemas.microsoft.com/office/powerpoint/2010/main" val="1620495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CD9742-B7CC-8DD3-E57B-9BA5775BE9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D1150F0-12F2-3CC9-01E0-05EC890882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8732085"/>
      </p:ext>
    </p:extLst>
  </p:cSld>
  <p:clrMap bg1="lt1" tx1="dk1" bg2="lt2" tx2="dk2" accent1="accent1" accent2="accent2" accent3="accent3" accent4="accent4" accent5="accent5" accent6="accent6" hlink="hlink" folHlink="folHlink"/>
  <p:sldLayoutIdLst>
    <p:sldLayoutId id="2147483661" r:id="rId1"/>
    <p:sldLayoutId id="2147483665" r:id="rId2"/>
    <p:sldLayoutId id="2147483676" r:id="rId3"/>
    <p:sldLayoutId id="2147483662" r:id="rId4"/>
    <p:sldLayoutId id="2147483663" r:id="rId5"/>
    <p:sldLayoutId id="2147483664" r:id="rId6"/>
    <p:sldLayoutId id="2147483666" r:id="rId7"/>
    <p:sldLayoutId id="2147483667" r:id="rId8"/>
    <p:sldLayoutId id="2147483668" r:id="rId9"/>
    <p:sldLayoutId id="2147483669" r:id="rId10"/>
    <p:sldLayoutId id="2147483670" r:id="rId11"/>
    <p:sldLayoutId id="2147483671" r:id="rId12"/>
    <p:sldLayoutId id="2147483673" r:id="rId13"/>
    <p:sldLayoutId id="2147483674" r:id="rId14"/>
    <p:sldLayoutId id="2147483675" r:id="rId15"/>
  </p:sldLayoutIdLst>
  <p:hf hdr="0" dt="0"/>
  <p:txStyles>
    <p:titleStyle>
      <a:lvl1pPr algn="l" defTabSz="914400" rtl="0" eaLnBrk="1" latinLnBrk="0" hangingPunct="1">
        <a:lnSpc>
          <a:spcPct val="90000"/>
        </a:lnSpc>
        <a:spcBef>
          <a:spcPct val="0"/>
        </a:spcBef>
        <a:buNone/>
        <a:defRPr sz="4000" kern="1200" baseline="0">
          <a:solidFill>
            <a:srgbClr val="053057"/>
          </a:solidFill>
          <a:latin typeface="Lexend Deca Medium"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53057"/>
          </a:solidFill>
          <a:latin typeface="Lexend De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D969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exend Deca Light"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exend Deca Light"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exend Deca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Strategic Initiatives Fund Update</a:t>
            </a:r>
          </a:p>
        </p:txBody>
      </p:sp>
      <p:sp>
        <p:nvSpPr>
          <p:cNvPr id="3" name="Subtitle 2"/>
          <p:cNvSpPr>
            <a:spLocks noGrp="1"/>
          </p:cNvSpPr>
          <p:nvPr>
            <p:ph type="subTitle" idx="1"/>
          </p:nvPr>
        </p:nvSpPr>
        <p:spPr/>
        <p:txBody>
          <a:bodyPr/>
          <a:lstStyle/>
          <a:p>
            <a:r>
              <a:rPr lang="en-US" dirty="0"/>
              <a:t>January 2026</a:t>
            </a:r>
          </a:p>
        </p:txBody>
      </p:sp>
    </p:spTree>
    <p:extLst>
      <p:ext uri="{BB962C8B-B14F-4D97-AF65-F5344CB8AC3E}">
        <p14:creationId xmlns:p14="http://schemas.microsoft.com/office/powerpoint/2010/main" val="708821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3941AB-064E-0066-E7B0-4A6D343509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9621AB-B586-0ECF-9EF3-BA426F33B151}"/>
              </a:ext>
            </a:extLst>
          </p:cNvPr>
          <p:cNvSpPr>
            <a:spLocks noGrp="1"/>
          </p:cNvSpPr>
          <p:nvPr>
            <p:ph type="title"/>
          </p:nvPr>
        </p:nvSpPr>
        <p:spPr/>
        <p:txBody>
          <a:bodyPr>
            <a:normAutofit/>
          </a:bodyPr>
          <a:lstStyle/>
          <a:p>
            <a:r>
              <a:rPr lang="en-US" sz="2400" b="1" u="sng" dirty="0"/>
              <a:t>Project</a:t>
            </a:r>
            <a:r>
              <a:rPr lang="en-US" sz="2400" b="1" dirty="0"/>
              <a:t>: Accreditation Dashboard Upgrade</a:t>
            </a:r>
          </a:p>
        </p:txBody>
      </p:sp>
      <p:sp>
        <p:nvSpPr>
          <p:cNvPr id="3" name="Content Placeholder 2">
            <a:extLst>
              <a:ext uri="{FF2B5EF4-FFF2-40B4-BE49-F238E27FC236}">
                <a16:creationId xmlns:a16="http://schemas.microsoft.com/office/drawing/2014/main" id="{CA6243F4-C30B-142F-0930-AA343BAED4AE}"/>
              </a:ext>
            </a:extLst>
          </p:cNvPr>
          <p:cNvSpPr>
            <a:spLocks noGrp="1"/>
          </p:cNvSpPr>
          <p:nvPr>
            <p:ph idx="1"/>
          </p:nvPr>
        </p:nvSpPr>
        <p:spPr>
          <a:xfrm>
            <a:off x="1123317" y="1728216"/>
            <a:ext cx="10168128" cy="4037164"/>
          </a:xfrm>
        </p:spPr>
        <p:txBody>
          <a:bodyPr>
            <a:noAutofit/>
          </a:bodyPr>
          <a:lstStyle/>
          <a:p>
            <a:pPr marL="0" indent="0">
              <a:lnSpc>
                <a:spcPct val="100000"/>
              </a:lnSpc>
              <a:buNone/>
            </a:pPr>
            <a:r>
              <a:rPr lang="en-US" sz="1500" b="1" u="sng" dirty="0"/>
              <a:t>Description:</a:t>
            </a:r>
          </a:p>
          <a:p>
            <a:pPr marL="0" indent="0">
              <a:lnSpc>
                <a:spcPct val="100000"/>
              </a:lnSpc>
              <a:buNone/>
            </a:pPr>
            <a:r>
              <a:rPr lang="en-US" sz="1500" dirty="0"/>
              <a:t>The NCLHDA dashboard upgrade proposal will cover the costs to purchase a new NCLHDA online evidence submission dashboard Software.</a:t>
            </a:r>
          </a:p>
          <a:p>
            <a:pPr marL="0" indent="0">
              <a:lnSpc>
                <a:spcPct val="100000"/>
              </a:lnSpc>
              <a:buNone/>
            </a:pPr>
            <a:endParaRPr lang="en-US" sz="1500" dirty="0"/>
          </a:p>
          <a:p>
            <a:pPr marL="0" indent="0">
              <a:lnSpc>
                <a:spcPct val="100000"/>
              </a:lnSpc>
              <a:buNone/>
            </a:pPr>
            <a:r>
              <a:rPr lang="en-US" sz="1500" b="1" u="sng" dirty="0"/>
              <a:t>Update:</a:t>
            </a:r>
          </a:p>
          <a:p>
            <a:pPr>
              <a:lnSpc>
                <a:spcPct val="100000"/>
              </a:lnSpc>
            </a:pPr>
            <a:r>
              <a:rPr lang="en-US" sz="1500" dirty="0"/>
              <a:t>Things are rapidly moving along. They were able to get a contract together with </a:t>
            </a:r>
            <a:r>
              <a:rPr lang="en-US" sz="1500" dirty="0" err="1"/>
              <a:t>PowerDMS</a:t>
            </a:r>
            <a:r>
              <a:rPr lang="en-US" sz="1500" dirty="0"/>
              <a:t> without any delays on the UNC side of things. They had a bit of a delay getting their materials set up on their end in November, but they’re now rapidly working together last month and this month to get everything arranged for LHDs to gain access to the new platform on January 28, with lots of training support planned for these next few months. </a:t>
            </a:r>
          </a:p>
          <a:p>
            <a:pPr>
              <a:lnSpc>
                <a:spcPct val="100000"/>
              </a:lnSpc>
            </a:pPr>
            <a:r>
              <a:rPr lang="en-US" sz="1500" dirty="0"/>
              <a:t>This includes a training for health departments with fall 2026 site visits on February 5 and another training open to all LHDs in April. </a:t>
            </a:r>
          </a:p>
          <a:p>
            <a:pPr>
              <a:lnSpc>
                <a:spcPct val="100000"/>
              </a:lnSpc>
            </a:pPr>
            <a:r>
              <a:rPr lang="en-US" sz="1500" dirty="0"/>
              <a:t>Faith and Margaret are meeting with the </a:t>
            </a:r>
            <a:r>
              <a:rPr lang="en-US" sz="1500" dirty="0" err="1"/>
              <a:t>PowerDMS</a:t>
            </a:r>
            <a:r>
              <a:rPr lang="en-US" sz="1500" dirty="0"/>
              <a:t> team multiple times a week right now, and are grateful for the SI funds each week for giving them the funding and time to pull off this big software transition!</a:t>
            </a:r>
          </a:p>
        </p:txBody>
      </p:sp>
      <p:sp>
        <p:nvSpPr>
          <p:cNvPr id="4" name="Slide Number Placeholder 3">
            <a:extLst>
              <a:ext uri="{FF2B5EF4-FFF2-40B4-BE49-F238E27FC236}">
                <a16:creationId xmlns:a16="http://schemas.microsoft.com/office/drawing/2014/main" id="{B70EBBDE-F395-A489-A509-56687E054942}"/>
              </a:ext>
            </a:extLst>
          </p:cNvPr>
          <p:cNvSpPr>
            <a:spLocks noGrp="1"/>
          </p:cNvSpPr>
          <p:nvPr>
            <p:ph type="sldNum" sz="quarter" idx="12"/>
          </p:nvPr>
        </p:nvSpPr>
        <p:spPr/>
        <p:txBody>
          <a:bodyPr/>
          <a:lstStyle/>
          <a:p>
            <a:fld id="{84F1A2BF-5ED8-4CDF-AA80-1D695F5BB435}" type="slidenum">
              <a:rPr lang="en-US" smtClean="0"/>
              <a:pPr/>
              <a:t>10</a:t>
            </a:fld>
            <a:endParaRPr lang="en-US" dirty="0"/>
          </a:p>
        </p:txBody>
      </p:sp>
      <p:sp>
        <p:nvSpPr>
          <p:cNvPr id="6" name="Footer Placeholder 5">
            <a:extLst>
              <a:ext uri="{FF2B5EF4-FFF2-40B4-BE49-F238E27FC236}">
                <a16:creationId xmlns:a16="http://schemas.microsoft.com/office/drawing/2014/main" id="{8EBC74FD-B6D6-3B3F-CE40-7B4F3F7218DA}"/>
              </a:ext>
            </a:extLst>
          </p:cNvPr>
          <p:cNvSpPr>
            <a:spLocks noGrp="1"/>
          </p:cNvSpPr>
          <p:nvPr>
            <p:ph type="ftr" sz="quarter" idx="3"/>
          </p:nvPr>
        </p:nvSpPr>
        <p:spPr/>
        <p:txBody>
          <a:bodyPr/>
          <a:lstStyle/>
          <a:p>
            <a:r>
              <a:rPr lang="en-US" dirty="0"/>
              <a:t>Round 2 </a:t>
            </a:r>
          </a:p>
        </p:txBody>
      </p:sp>
    </p:spTree>
    <p:extLst>
      <p:ext uri="{BB962C8B-B14F-4D97-AF65-F5344CB8AC3E}">
        <p14:creationId xmlns:p14="http://schemas.microsoft.com/office/powerpoint/2010/main" val="1257420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7C3B9F-4C1A-FE52-262B-28C4802D43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11C788-1A88-76D7-E09D-E6B98D37B42A}"/>
              </a:ext>
            </a:extLst>
          </p:cNvPr>
          <p:cNvSpPr>
            <a:spLocks noGrp="1"/>
          </p:cNvSpPr>
          <p:nvPr>
            <p:ph type="title"/>
          </p:nvPr>
        </p:nvSpPr>
        <p:spPr/>
        <p:txBody>
          <a:bodyPr>
            <a:normAutofit/>
          </a:bodyPr>
          <a:lstStyle/>
          <a:p>
            <a:r>
              <a:rPr lang="en-US" sz="2400" b="1" u="sng" dirty="0"/>
              <a:t>Project</a:t>
            </a:r>
            <a:r>
              <a:rPr lang="en-US" sz="2400" b="1" dirty="0"/>
              <a:t>: Rapid EH Strike Team</a:t>
            </a:r>
          </a:p>
        </p:txBody>
      </p:sp>
      <p:sp>
        <p:nvSpPr>
          <p:cNvPr id="3" name="Content Placeholder 2">
            <a:extLst>
              <a:ext uri="{FF2B5EF4-FFF2-40B4-BE49-F238E27FC236}">
                <a16:creationId xmlns:a16="http://schemas.microsoft.com/office/drawing/2014/main" id="{45EC60C5-B6B0-96C8-70F7-FF9F3F062528}"/>
              </a:ext>
            </a:extLst>
          </p:cNvPr>
          <p:cNvSpPr>
            <a:spLocks noGrp="1"/>
          </p:cNvSpPr>
          <p:nvPr>
            <p:ph idx="1"/>
          </p:nvPr>
        </p:nvSpPr>
        <p:spPr/>
        <p:txBody>
          <a:bodyPr>
            <a:normAutofit/>
          </a:bodyPr>
          <a:lstStyle/>
          <a:p>
            <a:pPr marL="0" indent="0">
              <a:lnSpc>
                <a:spcPct val="100000"/>
              </a:lnSpc>
              <a:buNone/>
            </a:pPr>
            <a:r>
              <a:rPr lang="en-US" sz="1500" b="1" u="sng" dirty="0"/>
              <a:t>Description: </a:t>
            </a:r>
          </a:p>
          <a:p>
            <a:pPr>
              <a:lnSpc>
                <a:spcPct val="100000"/>
              </a:lnSpc>
            </a:pPr>
            <a:r>
              <a:rPr lang="en-US" sz="1500" dirty="0"/>
              <a:t>This project seeks to establish and deploy the first of a Rapid Environmental Health Stike Team (</a:t>
            </a:r>
            <a:r>
              <a:rPr lang="en-US" sz="1500" dirty="0" err="1"/>
              <a:t>REHSt</a:t>
            </a:r>
            <a:r>
              <a:rPr lang="en-US" sz="1500" dirty="0"/>
              <a:t>) for North Carolina’s public health. These teams will be equipped with a mobile environmental health office and staffed by trained, cross-credentialed EHS capable of operating independently in the first 72 hours of a disaster. The initiative will be supported by guidance and training from Orange County Emergency Management (OCEM) and NCDHHS-Public Health Preparedness and Response (PHPR), ensuring compliance with ICS, NIMS, and FEMA standards.</a:t>
            </a:r>
          </a:p>
          <a:p>
            <a:pPr>
              <a:lnSpc>
                <a:spcPct val="100000"/>
              </a:lnSpc>
            </a:pPr>
            <a:endParaRPr lang="en-US" sz="1500" dirty="0"/>
          </a:p>
          <a:p>
            <a:pPr marL="0" indent="0">
              <a:lnSpc>
                <a:spcPct val="100000"/>
              </a:lnSpc>
              <a:buNone/>
            </a:pPr>
            <a:r>
              <a:rPr lang="en-US" sz="1500" b="1" u="sng" dirty="0"/>
              <a:t>Update: </a:t>
            </a:r>
            <a:r>
              <a:rPr lang="en-US" sz="1500" dirty="0"/>
              <a:t>Pending</a:t>
            </a:r>
          </a:p>
        </p:txBody>
      </p:sp>
      <p:sp>
        <p:nvSpPr>
          <p:cNvPr id="4" name="Slide Number Placeholder 3">
            <a:extLst>
              <a:ext uri="{FF2B5EF4-FFF2-40B4-BE49-F238E27FC236}">
                <a16:creationId xmlns:a16="http://schemas.microsoft.com/office/drawing/2014/main" id="{CBB9125F-7162-9500-69BD-918BAF69EF22}"/>
              </a:ext>
            </a:extLst>
          </p:cNvPr>
          <p:cNvSpPr>
            <a:spLocks noGrp="1"/>
          </p:cNvSpPr>
          <p:nvPr>
            <p:ph type="sldNum" sz="quarter" idx="12"/>
          </p:nvPr>
        </p:nvSpPr>
        <p:spPr/>
        <p:txBody>
          <a:bodyPr/>
          <a:lstStyle/>
          <a:p>
            <a:fld id="{84F1A2BF-5ED8-4CDF-AA80-1D695F5BB435}" type="slidenum">
              <a:rPr lang="en-US" smtClean="0"/>
              <a:pPr/>
              <a:t>11</a:t>
            </a:fld>
            <a:endParaRPr lang="en-US" dirty="0"/>
          </a:p>
        </p:txBody>
      </p:sp>
      <p:sp>
        <p:nvSpPr>
          <p:cNvPr id="6" name="Footer Placeholder 5">
            <a:extLst>
              <a:ext uri="{FF2B5EF4-FFF2-40B4-BE49-F238E27FC236}">
                <a16:creationId xmlns:a16="http://schemas.microsoft.com/office/drawing/2014/main" id="{A4F1F5BF-0A20-428B-5DC7-6E9834CB67B2}"/>
              </a:ext>
            </a:extLst>
          </p:cNvPr>
          <p:cNvSpPr>
            <a:spLocks noGrp="1"/>
          </p:cNvSpPr>
          <p:nvPr>
            <p:ph type="ftr" sz="quarter" idx="3"/>
          </p:nvPr>
        </p:nvSpPr>
        <p:spPr/>
        <p:txBody>
          <a:bodyPr/>
          <a:lstStyle/>
          <a:p>
            <a:r>
              <a:rPr lang="en-US" dirty="0"/>
              <a:t>Round 2 </a:t>
            </a:r>
          </a:p>
        </p:txBody>
      </p:sp>
    </p:spTree>
    <p:extLst>
      <p:ext uri="{BB962C8B-B14F-4D97-AF65-F5344CB8AC3E}">
        <p14:creationId xmlns:p14="http://schemas.microsoft.com/office/powerpoint/2010/main" val="430662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0613BC-D466-2407-002A-7AB99ECA85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F4310C-3A19-BF36-E142-2EF4626E9D99}"/>
              </a:ext>
            </a:extLst>
          </p:cNvPr>
          <p:cNvSpPr>
            <a:spLocks noGrp="1"/>
          </p:cNvSpPr>
          <p:nvPr>
            <p:ph type="title"/>
          </p:nvPr>
        </p:nvSpPr>
        <p:spPr/>
        <p:txBody>
          <a:bodyPr>
            <a:normAutofit/>
          </a:bodyPr>
          <a:lstStyle/>
          <a:p>
            <a:r>
              <a:rPr lang="en-US" sz="2400" b="1" u="sng" dirty="0"/>
              <a:t>Project</a:t>
            </a:r>
            <a:r>
              <a:rPr lang="en-US" sz="2400" b="1" dirty="0"/>
              <a:t>: ARHS Facility Renovation/Expansion</a:t>
            </a:r>
          </a:p>
        </p:txBody>
      </p:sp>
      <p:sp>
        <p:nvSpPr>
          <p:cNvPr id="3" name="Content Placeholder 2">
            <a:extLst>
              <a:ext uri="{FF2B5EF4-FFF2-40B4-BE49-F238E27FC236}">
                <a16:creationId xmlns:a16="http://schemas.microsoft.com/office/drawing/2014/main" id="{AE706D39-01A3-3AB3-B8B9-44959A2DA85E}"/>
              </a:ext>
            </a:extLst>
          </p:cNvPr>
          <p:cNvSpPr>
            <a:spLocks noGrp="1"/>
          </p:cNvSpPr>
          <p:nvPr>
            <p:ph idx="1"/>
          </p:nvPr>
        </p:nvSpPr>
        <p:spPr/>
        <p:txBody>
          <a:bodyPr>
            <a:normAutofit/>
          </a:bodyPr>
          <a:lstStyle/>
          <a:p>
            <a:pPr marL="0" indent="0">
              <a:lnSpc>
                <a:spcPct val="100000"/>
              </a:lnSpc>
              <a:buNone/>
            </a:pPr>
            <a:r>
              <a:rPr lang="en-US" sz="1500" b="1" u="sng" dirty="0"/>
              <a:t>Description:</a:t>
            </a:r>
          </a:p>
          <a:p>
            <a:pPr marL="0" indent="0">
              <a:lnSpc>
                <a:spcPct val="100000"/>
              </a:lnSpc>
              <a:buNone/>
            </a:pPr>
            <a:r>
              <a:rPr lang="en-US" sz="1500" dirty="0"/>
              <a:t>Clinic renovations for Pasquotank County Health Department to prepare for expansion of behavioral health and primary care services. </a:t>
            </a:r>
          </a:p>
          <a:p>
            <a:pPr marL="0" indent="0">
              <a:lnSpc>
                <a:spcPct val="100000"/>
              </a:lnSpc>
              <a:buNone/>
            </a:pPr>
            <a:endParaRPr lang="en-US" sz="1500" b="1" u="sng" dirty="0"/>
          </a:p>
          <a:p>
            <a:pPr marL="0" indent="0">
              <a:lnSpc>
                <a:spcPct val="100000"/>
              </a:lnSpc>
              <a:buNone/>
            </a:pPr>
            <a:r>
              <a:rPr lang="en-US" sz="1500" b="1" u="sng" dirty="0"/>
              <a:t>Update:</a:t>
            </a:r>
          </a:p>
          <a:p>
            <a:pPr>
              <a:lnSpc>
                <a:spcPct val="100000"/>
              </a:lnSpc>
            </a:pPr>
            <a:r>
              <a:rPr lang="en-US" sz="1500" dirty="0"/>
              <a:t>They have had a slow start to the project due to the holidays. They had a meeting with their county and internal maintenance departments last week to discuss the scope of work and determine what work can be done in-house and what they will need to contract out. They have an anticipated completion date of May 1st. </a:t>
            </a:r>
          </a:p>
          <a:p>
            <a:pPr>
              <a:lnSpc>
                <a:spcPct val="100000"/>
              </a:lnSpc>
            </a:pPr>
            <a:r>
              <a:rPr lang="en-US" sz="1500" dirty="0"/>
              <a:t>They have done some initial prep to the rooms they plan to renovate to prepare for work to start as soon as the details are worked out. </a:t>
            </a:r>
          </a:p>
        </p:txBody>
      </p:sp>
      <p:sp>
        <p:nvSpPr>
          <p:cNvPr id="4" name="Slide Number Placeholder 3">
            <a:extLst>
              <a:ext uri="{FF2B5EF4-FFF2-40B4-BE49-F238E27FC236}">
                <a16:creationId xmlns:a16="http://schemas.microsoft.com/office/drawing/2014/main" id="{9964BDC4-F3B8-46D7-69C1-8ED0A3BED6DF}"/>
              </a:ext>
            </a:extLst>
          </p:cNvPr>
          <p:cNvSpPr>
            <a:spLocks noGrp="1"/>
          </p:cNvSpPr>
          <p:nvPr>
            <p:ph type="sldNum" sz="quarter" idx="12"/>
          </p:nvPr>
        </p:nvSpPr>
        <p:spPr/>
        <p:txBody>
          <a:bodyPr/>
          <a:lstStyle/>
          <a:p>
            <a:fld id="{84F1A2BF-5ED8-4CDF-AA80-1D695F5BB435}" type="slidenum">
              <a:rPr lang="en-US" smtClean="0"/>
              <a:pPr/>
              <a:t>12</a:t>
            </a:fld>
            <a:endParaRPr lang="en-US" dirty="0"/>
          </a:p>
        </p:txBody>
      </p:sp>
      <p:sp>
        <p:nvSpPr>
          <p:cNvPr id="6" name="Footer Placeholder 5">
            <a:extLst>
              <a:ext uri="{FF2B5EF4-FFF2-40B4-BE49-F238E27FC236}">
                <a16:creationId xmlns:a16="http://schemas.microsoft.com/office/drawing/2014/main" id="{7EAC80DD-A839-3EE8-1051-BF3A9D2456EF}"/>
              </a:ext>
            </a:extLst>
          </p:cNvPr>
          <p:cNvSpPr>
            <a:spLocks noGrp="1"/>
          </p:cNvSpPr>
          <p:nvPr>
            <p:ph type="ftr" sz="quarter" idx="3"/>
          </p:nvPr>
        </p:nvSpPr>
        <p:spPr/>
        <p:txBody>
          <a:bodyPr/>
          <a:lstStyle/>
          <a:p>
            <a:r>
              <a:rPr lang="en-US" dirty="0"/>
              <a:t>Round 2 </a:t>
            </a:r>
          </a:p>
        </p:txBody>
      </p:sp>
    </p:spTree>
    <p:extLst>
      <p:ext uri="{BB962C8B-B14F-4D97-AF65-F5344CB8AC3E}">
        <p14:creationId xmlns:p14="http://schemas.microsoft.com/office/powerpoint/2010/main" val="2990361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67857A-AEEC-87C0-1CC8-00ABE6D0C0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FBC7DC-B49E-962B-A185-22F1C609B9AA}"/>
              </a:ext>
            </a:extLst>
          </p:cNvPr>
          <p:cNvSpPr>
            <a:spLocks noGrp="1"/>
          </p:cNvSpPr>
          <p:nvPr>
            <p:ph type="title"/>
          </p:nvPr>
        </p:nvSpPr>
        <p:spPr/>
        <p:txBody>
          <a:bodyPr>
            <a:normAutofit/>
          </a:bodyPr>
          <a:lstStyle/>
          <a:p>
            <a:r>
              <a:rPr lang="en-US" sz="2400" b="1" u="sng" dirty="0"/>
              <a:t>Project</a:t>
            </a:r>
            <a:r>
              <a:rPr lang="en-US" sz="2400" b="1" dirty="0"/>
              <a:t>: WNC Inclusive, Equity-Informed Health Data</a:t>
            </a:r>
          </a:p>
        </p:txBody>
      </p:sp>
      <p:sp>
        <p:nvSpPr>
          <p:cNvPr id="3" name="Content Placeholder 2">
            <a:extLst>
              <a:ext uri="{FF2B5EF4-FFF2-40B4-BE49-F238E27FC236}">
                <a16:creationId xmlns:a16="http://schemas.microsoft.com/office/drawing/2014/main" id="{00D8CBAD-1660-A3CD-21BD-451A8432FBED}"/>
              </a:ext>
            </a:extLst>
          </p:cNvPr>
          <p:cNvSpPr>
            <a:spLocks noGrp="1"/>
          </p:cNvSpPr>
          <p:nvPr>
            <p:ph idx="1"/>
          </p:nvPr>
        </p:nvSpPr>
        <p:spPr>
          <a:xfrm>
            <a:off x="1138815" y="1728216"/>
            <a:ext cx="10322182" cy="4835316"/>
          </a:xfrm>
        </p:spPr>
        <p:txBody>
          <a:bodyPr>
            <a:normAutofit fontScale="70000" lnSpcReduction="20000"/>
          </a:bodyPr>
          <a:lstStyle/>
          <a:p>
            <a:pPr marL="0" indent="0">
              <a:lnSpc>
                <a:spcPct val="100000"/>
              </a:lnSpc>
              <a:buNone/>
            </a:pPr>
            <a:r>
              <a:rPr lang="en-US" sz="2100" b="1" u="sng" dirty="0"/>
              <a:t>Description: </a:t>
            </a:r>
            <a:endParaRPr lang="en-US" sz="2100" dirty="0"/>
          </a:p>
          <a:p>
            <a:pPr marL="0" indent="0">
              <a:lnSpc>
                <a:spcPct val="100000"/>
              </a:lnSpc>
              <a:buNone/>
            </a:pPr>
            <a:r>
              <a:rPr lang="en-US" sz="2100" dirty="0"/>
              <a:t>WNC Health Network seeks to expand and scale the Survey Ambassador Program, an innovative initiative to strengthen foundational public health capabilities by training trusted community members to serve as survey ambassadors to engage underrepresented populations in local data collection, advancing equity-centered surveillance and community health assessment.</a:t>
            </a:r>
          </a:p>
          <a:p>
            <a:pPr marL="0" indent="0">
              <a:lnSpc>
                <a:spcPct val="100000"/>
              </a:lnSpc>
              <a:buNone/>
            </a:pPr>
            <a:endParaRPr lang="en-US" sz="1600" dirty="0"/>
          </a:p>
          <a:p>
            <a:pPr marL="0" indent="0">
              <a:lnSpc>
                <a:spcPct val="100000"/>
              </a:lnSpc>
              <a:buNone/>
            </a:pPr>
            <a:r>
              <a:rPr lang="en-US" sz="2100" b="1" u="sng" dirty="0"/>
              <a:t>Update:</a:t>
            </a:r>
          </a:p>
          <a:p>
            <a:pPr>
              <a:lnSpc>
                <a:spcPct val="100000"/>
              </a:lnSpc>
            </a:pPr>
            <a:r>
              <a:rPr lang="en-US" sz="2000" b="1" dirty="0"/>
              <a:t>Year 1: Planning and Refinement</a:t>
            </a:r>
          </a:p>
          <a:p>
            <a:pPr>
              <a:lnSpc>
                <a:spcPct val="100000"/>
              </a:lnSpc>
            </a:pPr>
            <a:r>
              <a:rPr lang="en-US" sz="2000" dirty="0"/>
              <a:t>Engage Mountain DEEP in planning for Survey Ambassador recruitment and update training design</a:t>
            </a:r>
          </a:p>
          <a:p>
            <a:pPr lvl="1">
              <a:lnSpc>
                <a:spcPct val="100000"/>
              </a:lnSpc>
            </a:pPr>
            <a:r>
              <a:rPr lang="en-US" sz="2000" dirty="0"/>
              <a:t>Mtn DEEP met in Oct and November</a:t>
            </a:r>
          </a:p>
          <a:p>
            <a:pPr lvl="1">
              <a:lnSpc>
                <a:spcPct val="100000"/>
              </a:lnSpc>
            </a:pPr>
            <a:r>
              <a:rPr lang="en-US" sz="2000" dirty="0"/>
              <a:t>Mtn DEEP Webinar/ Discrimination and Health Risk (Oct)</a:t>
            </a:r>
          </a:p>
          <a:p>
            <a:pPr lvl="1">
              <a:lnSpc>
                <a:spcPct val="100000"/>
              </a:lnSpc>
            </a:pPr>
            <a:r>
              <a:rPr lang="en-US" sz="2000" dirty="0"/>
              <a:t>Finalizing the Communicating Back to Community Toolkit (animations and population specific one-pagers)</a:t>
            </a:r>
          </a:p>
          <a:p>
            <a:pPr>
              <a:lnSpc>
                <a:spcPct val="100000"/>
              </a:lnSpc>
            </a:pPr>
            <a:r>
              <a:rPr lang="en-US" sz="2000" dirty="0"/>
              <a:t>Update and pilot toolkit based on 2024 findings</a:t>
            </a:r>
          </a:p>
          <a:p>
            <a:pPr lvl="1">
              <a:lnSpc>
                <a:spcPct val="100000"/>
              </a:lnSpc>
            </a:pPr>
            <a:r>
              <a:rPr lang="en-US" sz="2000" dirty="0"/>
              <a:t>Survey Ambassador Report was finalized (late Spring)</a:t>
            </a:r>
          </a:p>
          <a:p>
            <a:pPr lvl="1">
              <a:lnSpc>
                <a:spcPct val="100000"/>
              </a:lnSpc>
            </a:pPr>
            <a:r>
              <a:rPr lang="en-US" sz="2000" dirty="0"/>
              <a:t>Presented on the findings with Mtn DEEP (late Spring)</a:t>
            </a:r>
          </a:p>
          <a:p>
            <a:pPr lvl="1">
              <a:lnSpc>
                <a:spcPct val="100000"/>
              </a:lnSpc>
            </a:pPr>
            <a:r>
              <a:rPr lang="en-US" sz="2000" dirty="0"/>
              <a:t>Plan to conduct review &amp; planning based on report in ‘26</a:t>
            </a:r>
          </a:p>
          <a:p>
            <a:pPr>
              <a:lnSpc>
                <a:spcPct val="100000"/>
              </a:lnSpc>
            </a:pPr>
            <a:r>
              <a:rPr lang="en-US" sz="2000" dirty="0"/>
              <a:t>Convene LHDs to align survey plans with CHA/CHIP needs</a:t>
            </a:r>
          </a:p>
          <a:p>
            <a:pPr lvl="1">
              <a:lnSpc>
                <a:spcPct val="100000"/>
              </a:lnSpc>
            </a:pPr>
            <a:r>
              <a:rPr lang="en-US" sz="2000" dirty="0"/>
              <a:t>Plan to convene LHDs re: survey plans in Summer ‘26</a:t>
            </a:r>
          </a:p>
          <a:p>
            <a:pPr lvl="1">
              <a:lnSpc>
                <a:spcPct val="100000"/>
              </a:lnSpc>
            </a:pPr>
            <a:r>
              <a:rPr lang="en-US" sz="2000" dirty="0"/>
              <a:t>Continue to meet with LHDs regularly (next meeting next week)</a:t>
            </a:r>
          </a:p>
        </p:txBody>
      </p:sp>
      <p:sp>
        <p:nvSpPr>
          <p:cNvPr id="4" name="Slide Number Placeholder 3">
            <a:extLst>
              <a:ext uri="{FF2B5EF4-FFF2-40B4-BE49-F238E27FC236}">
                <a16:creationId xmlns:a16="http://schemas.microsoft.com/office/drawing/2014/main" id="{6A9ED82C-8B1D-20E3-915C-C118C90993AB}"/>
              </a:ext>
            </a:extLst>
          </p:cNvPr>
          <p:cNvSpPr>
            <a:spLocks noGrp="1"/>
          </p:cNvSpPr>
          <p:nvPr>
            <p:ph type="sldNum" sz="quarter" idx="12"/>
          </p:nvPr>
        </p:nvSpPr>
        <p:spPr/>
        <p:txBody>
          <a:bodyPr/>
          <a:lstStyle/>
          <a:p>
            <a:fld id="{84F1A2BF-5ED8-4CDF-AA80-1D695F5BB435}" type="slidenum">
              <a:rPr lang="en-US" smtClean="0"/>
              <a:pPr/>
              <a:t>13</a:t>
            </a:fld>
            <a:endParaRPr lang="en-US" dirty="0"/>
          </a:p>
        </p:txBody>
      </p:sp>
      <p:sp>
        <p:nvSpPr>
          <p:cNvPr id="6" name="Footer Placeholder 5">
            <a:extLst>
              <a:ext uri="{FF2B5EF4-FFF2-40B4-BE49-F238E27FC236}">
                <a16:creationId xmlns:a16="http://schemas.microsoft.com/office/drawing/2014/main" id="{516752E0-3FD7-420B-0879-F97DE4160F05}"/>
              </a:ext>
            </a:extLst>
          </p:cNvPr>
          <p:cNvSpPr>
            <a:spLocks noGrp="1"/>
          </p:cNvSpPr>
          <p:nvPr>
            <p:ph type="ftr" sz="quarter" idx="3"/>
          </p:nvPr>
        </p:nvSpPr>
        <p:spPr/>
        <p:txBody>
          <a:bodyPr/>
          <a:lstStyle/>
          <a:p>
            <a:r>
              <a:rPr lang="en-US" dirty="0"/>
              <a:t>Round 2 </a:t>
            </a:r>
          </a:p>
        </p:txBody>
      </p:sp>
    </p:spTree>
    <p:extLst>
      <p:ext uri="{BB962C8B-B14F-4D97-AF65-F5344CB8AC3E}">
        <p14:creationId xmlns:p14="http://schemas.microsoft.com/office/powerpoint/2010/main" val="2932468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4A5573-4712-CF66-C7D3-5B2D59D4B4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F0C5BD-820B-8CE3-B9E2-5336ECF48B9D}"/>
              </a:ext>
            </a:extLst>
          </p:cNvPr>
          <p:cNvSpPr>
            <a:spLocks noGrp="1"/>
          </p:cNvSpPr>
          <p:nvPr>
            <p:ph type="title"/>
          </p:nvPr>
        </p:nvSpPr>
        <p:spPr/>
        <p:txBody>
          <a:bodyPr>
            <a:normAutofit/>
          </a:bodyPr>
          <a:lstStyle/>
          <a:p>
            <a:r>
              <a:rPr lang="en-US" sz="2400" b="1" u="sng" dirty="0"/>
              <a:t>Project</a:t>
            </a:r>
            <a:r>
              <a:rPr lang="en-US" sz="2400" b="1" dirty="0"/>
              <a:t>: Region 5 LHD Academic Partnership</a:t>
            </a:r>
          </a:p>
        </p:txBody>
      </p:sp>
      <p:sp>
        <p:nvSpPr>
          <p:cNvPr id="3" name="Content Placeholder 2">
            <a:extLst>
              <a:ext uri="{FF2B5EF4-FFF2-40B4-BE49-F238E27FC236}">
                <a16:creationId xmlns:a16="http://schemas.microsoft.com/office/drawing/2014/main" id="{FE2CC3C4-A194-4764-9CF9-067E989140BE}"/>
              </a:ext>
            </a:extLst>
          </p:cNvPr>
          <p:cNvSpPr>
            <a:spLocks noGrp="1"/>
          </p:cNvSpPr>
          <p:nvPr>
            <p:ph idx="1"/>
          </p:nvPr>
        </p:nvSpPr>
        <p:spPr>
          <a:xfrm>
            <a:off x="1167326" y="1875381"/>
            <a:ext cx="10247176" cy="4641656"/>
          </a:xfrm>
        </p:spPr>
        <p:txBody>
          <a:bodyPr>
            <a:normAutofit fontScale="92500" lnSpcReduction="20000"/>
          </a:bodyPr>
          <a:lstStyle/>
          <a:p>
            <a:pPr marL="0" indent="0">
              <a:lnSpc>
                <a:spcPct val="100000"/>
              </a:lnSpc>
              <a:buNone/>
            </a:pPr>
            <a:r>
              <a:rPr lang="en-US" sz="1600" b="1" u="sng" dirty="0"/>
              <a:t>Description: </a:t>
            </a:r>
          </a:p>
          <a:p>
            <a:pPr marL="0" indent="0">
              <a:lnSpc>
                <a:spcPct val="100000"/>
              </a:lnSpc>
              <a:buNone/>
            </a:pPr>
            <a:r>
              <a:rPr lang="en-US" sz="1600" dirty="0"/>
              <a:t>The project seeks to establish a Regional Academic Health Department (AHD), formed in partnership between all nine county health departments in Region 5 and the UNC at Chapel Hill (UNC-CH) Gillings School of Global Public Health’s (GSGPH) Department of Public Health Leadership and Practice (PHLP), which includes the North Carolina Institute for Public Health (NCIPH) academic health department</a:t>
            </a:r>
          </a:p>
          <a:p>
            <a:pPr marL="0" indent="0">
              <a:lnSpc>
                <a:spcPct val="100000"/>
              </a:lnSpc>
              <a:buNone/>
            </a:pPr>
            <a:endParaRPr lang="en-US" sz="1600" b="1" u="sng" dirty="0"/>
          </a:p>
          <a:p>
            <a:pPr marL="0" indent="0">
              <a:lnSpc>
                <a:spcPct val="100000"/>
              </a:lnSpc>
              <a:buNone/>
            </a:pPr>
            <a:r>
              <a:rPr lang="en-US" sz="1600" b="1" u="sng" dirty="0"/>
              <a:t>Update:</a:t>
            </a:r>
          </a:p>
          <a:p>
            <a:pPr>
              <a:lnSpc>
                <a:spcPct val="100000"/>
              </a:lnSpc>
            </a:pPr>
            <a:r>
              <a:rPr lang="en-US" sz="1600" dirty="0"/>
              <a:t>They are very excited about the Strategic Initiatives funding, which has been instrumental in establishing a novel regional academic health department (RAHD) in Region V, in partnership with UNC Gillings. </a:t>
            </a:r>
          </a:p>
          <a:p>
            <a:pPr>
              <a:lnSpc>
                <a:spcPct val="100000"/>
              </a:lnSpc>
            </a:pPr>
            <a:r>
              <a:rPr lang="en-US" sz="1600" dirty="0"/>
              <a:t>While they are still in early stages, they have met several times as a planning group to think through the RAHD model and develop plans, and have formed an advisory committee with LHD staff from the region and UNC partners that met in December. Their next advisory committee meeting in February will likely solidify a project or two to work on. </a:t>
            </a:r>
          </a:p>
          <a:p>
            <a:pPr>
              <a:lnSpc>
                <a:spcPct val="100000"/>
              </a:lnSpc>
            </a:pPr>
            <a:r>
              <a:rPr lang="en-US" sz="1600" dirty="0"/>
              <a:t>Leveraging these funds, they have created a student intern position that will join in summer 2026 and focus on regional communications work and sharing of best practices and resources across health departments. They are also finalizing the contract with UNC that will fund a coordinator position for the RAHD, and have funds going to a facilitator for an upcoming regional health director retreat. </a:t>
            </a:r>
          </a:p>
          <a:p>
            <a:pPr>
              <a:lnSpc>
                <a:spcPct val="100000"/>
              </a:lnSpc>
            </a:pPr>
            <a:r>
              <a:rPr lang="en-US" sz="1600" dirty="0"/>
              <a:t>They are putting together a list of UNC faculty and staff with their expertise to better line up needs at the local level with what they can offer, and/or research or projects they are working on.</a:t>
            </a:r>
          </a:p>
        </p:txBody>
      </p:sp>
      <p:sp>
        <p:nvSpPr>
          <p:cNvPr id="4" name="Slide Number Placeholder 3">
            <a:extLst>
              <a:ext uri="{FF2B5EF4-FFF2-40B4-BE49-F238E27FC236}">
                <a16:creationId xmlns:a16="http://schemas.microsoft.com/office/drawing/2014/main" id="{14ED6167-3E74-AACE-2EDC-EA48FE16E2C7}"/>
              </a:ext>
            </a:extLst>
          </p:cNvPr>
          <p:cNvSpPr>
            <a:spLocks noGrp="1"/>
          </p:cNvSpPr>
          <p:nvPr>
            <p:ph type="sldNum" sz="quarter" idx="12"/>
          </p:nvPr>
        </p:nvSpPr>
        <p:spPr/>
        <p:txBody>
          <a:bodyPr/>
          <a:lstStyle/>
          <a:p>
            <a:fld id="{84F1A2BF-5ED8-4CDF-AA80-1D695F5BB435}" type="slidenum">
              <a:rPr lang="en-US" smtClean="0"/>
              <a:pPr/>
              <a:t>14</a:t>
            </a:fld>
            <a:endParaRPr lang="en-US" dirty="0"/>
          </a:p>
        </p:txBody>
      </p:sp>
      <p:sp>
        <p:nvSpPr>
          <p:cNvPr id="6" name="Footer Placeholder 5">
            <a:extLst>
              <a:ext uri="{FF2B5EF4-FFF2-40B4-BE49-F238E27FC236}">
                <a16:creationId xmlns:a16="http://schemas.microsoft.com/office/drawing/2014/main" id="{DE6CE117-38B1-D446-49E3-DB82BDDD75D9}"/>
              </a:ext>
            </a:extLst>
          </p:cNvPr>
          <p:cNvSpPr>
            <a:spLocks noGrp="1"/>
          </p:cNvSpPr>
          <p:nvPr>
            <p:ph type="ftr" sz="quarter" idx="3"/>
          </p:nvPr>
        </p:nvSpPr>
        <p:spPr/>
        <p:txBody>
          <a:bodyPr/>
          <a:lstStyle/>
          <a:p>
            <a:r>
              <a:rPr lang="en-US" dirty="0"/>
              <a:t>Round 2 </a:t>
            </a:r>
          </a:p>
        </p:txBody>
      </p:sp>
    </p:spTree>
    <p:extLst>
      <p:ext uri="{BB962C8B-B14F-4D97-AF65-F5344CB8AC3E}">
        <p14:creationId xmlns:p14="http://schemas.microsoft.com/office/powerpoint/2010/main" val="42750553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E05959-F440-D666-9473-E026940FE7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3EC611-4961-C081-BFAD-376BB7DA1F8D}"/>
              </a:ext>
            </a:extLst>
          </p:cNvPr>
          <p:cNvSpPr>
            <a:spLocks noGrp="1"/>
          </p:cNvSpPr>
          <p:nvPr>
            <p:ph type="title"/>
          </p:nvPr>
        </p:nvSpPr>
        <p:spPr/>
        <p:txBody>
          <a:bodyPr>
            <a:normAutofit/>
          </a:bodyPr>
          <a:lstStyle/>
          <a:p>
            <a:r>
              <a:rPr lang="en-US" sz="2400" b="1" u="sng" dirty="0"/>
              <a:t>Project</a:t>
            </a:r>
            <a:r>
              <a:rPr lang="en-US" sz="2400" b="1" dirty="0"/>
              <a:t>: Onslow Maternal Wellness Doula Pilot</a:t>
            </a:r>
          </a:p>
        </p:txBody>
      </p:sp>
      <p:sp>
        <p:nvSpPr>
          <p:cNvPr id="3" name="Content Placeholder 2">
            <a:extLst>
              <a:ext uri="{FF2B5EF4-FFF2-40B4-BE49-F238E27FC236}">
                <a16:creationId xmlns:a16="http://schemas.microsoft.com/office/drawing/2014/main" id="{A4406A57-6EA1-1448-B4F6-44BC8844A99B}"/>
              </a:ext>
            </a:extLst>
          </p:cNvPr>
          <p:cNvSpPr>
            <a:spLocks noGrp="1"/>
          </p:cNvSpPr>
          <p:nvPr>
            <p:ph idx="1"/>
          </p:nvPr>
        </p:nvSpPr>
        <p:spPr>
          <a:xfrm>
            <a:off x="1115568" y="1776586"/>
            <a:ext cx="10688237" cy="4899804"/>
          </a:xfrm>
        </p:spPr>
        <p:txBody>
          <a:bodyPr>
            <a:noAutofit/>
          </a:bodyPr>
          <a:lstStyle/>
          <a:p>
            <a:pPr marL="0" indent="0">
              <a:lnSpc>
                <a:spcPct val="100000"/>
              </a:lnSpc>
              <a:buNone/>
            </a:pPr>
            <a:r>
              <a:rPr lang="en-US" sz="1500" b="1" u="sng" dirty="0"/>
              <a:t>Description:</a:t>
            </a:r>
          </a:p>
          <a:p>
            <a:pPr marL="0" indent="0">
              <a:lnSpc>
                <a:spcPct val="100000"/>
              </a:lnSpc>
              <a:buNone/>
            </a:pPr>
            <a:r>
              <a:rPr lang="en-US" sz="1500" dirty="0"/>
              <a:t>The Onslow County Health Department (OCHD) will pilot a labor doula program and grant funds will be used to cover the program’s operating costs, including doula reimbursement, childbirth course materials, and educational support tools.</a:t>
            </a:r>
          </a:p>
          <a:p>
            <a:pPr marL="0" indent="0">
              <a:lnSpc>
                <a:spcPct val="100000"/>
              </a:lnSpc>
              <a:buNone/>
            </a:pPr>
            <a:endParaRPr lang="en-US" sz="1500" dirty="0"/>
          </a:p>
          <a:p>
            <a:pPr marL="0" indent="0">
              <a:lnSpc>
                <a:spcPct val="100000"/>
              </a:lnSpc>
              <a:buNone/>
            </a:pPr>
            <a:r>
              <a:rPr lang="en-US" sz="1500" b="1" u="sng" dirty="0"/>
              <a:t>Update:</a:t>
            </a:r>
          </a:p>
          <a:p>
            <a:pPr>
              <a:lnSpc>
                <a:spcPct val="100000"/>
              </a:lnSpc>
            </a:pPr>
            <a:r>
              <a:rPr lang="en-US" sz="1500" dirty="0"/>
              <a:t>They have had meetings with Health Department leadership to review details on what the relationship between the County and the doula will look like. They have chosen to pursue a route similar to what the insurance companies are doing where doulas have their own business, have documented certification, and operate as independent vendors. They will also interview applicants to determine if the doulas meet their standards of quality as related to their County values.</a:t>
            </a:r>
          </a:p>
          <a:p>
            <a:pPr>
              <a:lnSpc>
                <a:spcPct val="100000"/>
              </a:lnSpc>
            </a:pPr>
            <a:r>
              <a:rPr lang="en-US" sz="1500" dirty="0"/>
              <a:t>A doula job listing was posted last week and they have already reached out to local doulas to assess for interest and have one English speaking and one bilingual (English and Spanish speaking) doula ready to participate.</a:t>
            </a:r>
          </a:p>
        </p:txBody>
      </p:sp>
      <p:sp>
        <p:nvSpPr>
          <p:cNvPr id="4" name="Slide Number Placeholder 3">
            <a:extLst>
              <a:ext uri="{FF2B5EF4-FFF2-40B4-BE49-F238E27FC236}">
                <a16:creationId xmlns:a16="http://schemas.microsoft.com/office/drawing/2014/main" id="{DB338E4A-666B-C255-1034-51CF13F47900}"/>
              </a:ext>
            </a:extLst>
          </p:cNvPr>
          <p:cNvSpPr>
            <a:spLocks noGrp="1"/>
          </p:cNvSpPr>
          <p:nvPr>
            <p:ph type="sldNum" sz="quarter" idx="12"/>
          </p:nvPr>
        </p:nvSpPr>
        <p:spPr/>
        <p:txBody>
          <a:bodyPr/>
          <a:lstStyle/>
          <a:p>
            <a:fld id="{84F1A2BF-5ED8-4CDF-AA80-1D695F5BB435}" type="slidenum">
              <a:rPr lang="en-US" smtClean="0"/>
              <a:pPr/>
              <a:t>15</a:t>
            </a:fld>
            <a:endParaRPr lang="en-US" dirty="0"/>
          </a:p>
        </p:txBody>
      </p:sp>
      <p:sp>
        <p:nvSpPr>
          <p:cNvPr id="6" name="Footer Placeholder 5">
            <a:extLst>
              <a:ext uri="{FF2B5EF4-FFF2-40B4-BE49-F238E27FC236}">
                <a16:creationId xmlns:a16="http://schemas.microsoft.com/office/drawing/2014/main" id="{A30D9927-2CFD-1748-9EF4-782AAF656C35}"/>
              </a:ext>
            </a:extLst>
          </p:cNvPr>
          <p:cNvSpPr>
            <a:spLocks noGrp="1"/>
          </p:cNvSpPr>
          <p:nvPr>
            <p:ph type="ftr" sz="quarter" idx="3"/>
          </p:nvPr>
        </p:nvSpPr>
        <p:spPr/>
        <p:txBody>
          <a:bodyPr/>
          <a:lstStyle/>
          <a:p>
            <a:r>
              <a:rPr lang="en-US" dirty="0"/>
              <a:t>Round 2 </a:t>
            </a:r>
          </a:p>
        </p:txBody>
      </p:sp>
    </p:spTree>
    <p:extLst>
      <p:ext uri="{BB962C8B-B14F-4D97-AF65-F5344CB8AC3E}">
        <p14:creationId xmlns:p14="http://schemas.microsoft.com/office/powerpoint/2010/main" val="253920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79E58B-6A2F-560B-B906-31389AFF82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71871F-E012-FFE0-E91D-CA60B5480DB6}"/>
              </a:ext>
            </a:extLst>
          </p:cNvPr>
          <p:cNvSpPr>
            <a:spLocks noGrp="1"/>
          </p:cNvSpPr>
          <p:nvPr>
            <p:ph type="title"/>
          </p:nvPr>
        </p:nvSpPr>
        <p:spPr/>
        <p:txBody>
          <a:bodyPr>
            <a:normAutofit/>
          </a:bodyPr>
          <a:lstStyle/>
          <a:p>
            <a:r>
              <a:rPr lang="en-US" sz="2400" b="1" u="sng" dirty="0"/>
              <a:t>Project</a:t>
            </a:r>
            <a:r>
              <a:rPr lang="en-US" sz="2400" b="1" dirty="0"/>
              <a:t>: Onslow Maternal Wellness Doula Pilot</a:t>
            </a:r>
          </a:p>
        </p:txBody>
      </p:sp>
      <p:sp>
        <p:nvSpPr>
          <p:cNvPr id="3" name="Content Placeholder 2">
            <a:extLst>
              <a:ext uri="{FF2B5EF4-FFF2-40B4-BE49-F238E27FC236}">
                <a16:creationId xmlns:a16="http://schemas.microsoft.com/office/drawing/2014/main" id="{B39D45F3-177A-4742-0950-264BA9F59718}"/>
              </a:ext>
            </a:extLst>
          </p:cNvPr>
          <p:cNvSpPr>
            <a:spLocks noGrp="1"/>
          </p:cNvSpPr>
          <p:nvPr>
            <p:ph idx="1"/>
          </p:nvPr>
        </p:nvSpPr>
        <p:spPr>
          <a:xfrm>
            <a:off x="1115568" y="1728216"/>
            <a:ext cx="10688237" cy="4899804"/>
          </a:xfrm>
        </p:spPr>
        <p:txBody>
          <a:bodyPr>
            <a:noAutofit/>
          </a:bodyPr>
          <a:lstStyle/>
          <a:p>
            <a:pPr>
              <a:lnSpc>
                <a:spcPct val="100000"/>
              </a:lnSpc>
            </a:pPr>
            <a:r>
              <a:rPr lang="en-US" sz="1500" dirty="0"/>
              <a:t>Once they have the first doula onboard, they are using their Business Analyst software to query maternal health patients that are low income and at least 28 weeks in gestation to assess interest in the doula program. They are also utilizing their childbirth education classes, Maternal Health clinics, and Community Health workers as sources for referrals to the doula program.</a:t>
            </a:r>
          </a:p>
          <a:p>
            <a:pPr>
              <a:lnSpc>
                <a:spcPct val="100000"/>
              </a:lnSpc>
            </a:pPr>
            <a:r>
              <a:rPr lang="en-US" sz="1500" dirty="0"/>
              <a:t>Documentation has been created for this project in their electronic medical record, Cure MD, as well as hard copy forms for the doulas to complete at prenatal and post partum visits as well as during labor and delivery (interventions and outcomes). By utilizing their EMR they’ll be able to easily pull reports on count of patients, count of visits, and doula interventions in combination with patient demographics. They will also survey the patients post partum to gauge how successful their doula experience was.</a:t>
            </a:r>
          </a:p>
          <a:p>
            <a:pPr>
              <a:lnSpc>
                <a:spcPct val="100000"/>
              </a:lnSpc>
            </a:pPr>
            <a:r>
              <a:rPr lang="en-US" sz="1500" dirty="0"/>
              <a:t>They have a meeting scheduled with Jones County on Jan. 15th to discuss project updates and plans for expanding some of these programs to their health department, starting with childbirth education.</a:t>
            </a:r>
          </a:p>
          <a:p>
            <a:pPr>
              <a:lnSpc>
                <a:spcPct val="100000"/>
              </a:lnSpc>
            </a:pPr>
            <a:r>
              <a:rPr lang="en-US" sz="1500" dirty="0"/>
              <a:t>They have budgeted for 13 patients to be seen and are hoping to onboard at least 3 doulas to the project to assist with meeting those needs before the end of their fiscal year (June 30, 2026).</a:t>
            </a:r>
          </a:p>
        </p:txBody>
      </p:sp>
      <p:sp>
        <p:nvSpPr>
          <p:cNvPr id="4" name="Slide Number Placeholder 3">
            <a:extLst>
              <a:ext uri="{FF2B5EF4-FFF2-40B4-BE49-F238E27FC236}">
                <a16:creationId xmlns:a16="http://schemas.microsoft.com/office/drawing/2014/main" id="{3B760A32-0982-B62B-2006-29A9918F5F84}"/>
              </a:ext>
            </a:extLst>
          </p:cNvPr>
          <p:cNvSpPr>
            <a:spLocks noGrp="1"/>
          </p:cNvSpPr>
          <p:nvPr>
            <p:ph type="sldNum" sz="quarter" idx="12"/>
          </p:nvPr>
        </p:nvSpPr>
        <p:spPr/>
        <p:txBody>
          <a:bodyPr/>
          <a:lstStyle/>
          <a:p>
            <a:fld id="{84F1A2BF-5ED8-4CDF-AA80-1D695F5BB435}" type="slidenum">
              <a:rPr lang="en-US" smtClean="0"/>
              <a:pPr/>
              <a:t>16</a:t>
            </a:fld>
            <a:endParaRPr lang="en-US" dirty="0"/>
          </a:p>
        </p:txBody>
      </p:sp>
      <p:sp>
        <p:nvSpPr>
          <p:cNvPr id="6" name="Footer Placeholder 5">
            <a:extLst>
              <a:ext uri="{FF2B5EF4-FFF2-40B4-BE49-F238E27FC236}">
                <a16:creationId xmlns:a16="http://schemas.microsoft.com/office/drawing/2014/main" id="{36CC8B78-BD0A-7D64-AF79-8BED31CC8ED7}"/>
              </a:ext>
            </a:extLst>
          </p:cNvPr>
          <p:cNvSpPr>
            <a:spLocks noGrp="1"/>
          </p:cNvSpPr>
          <p:nvPr>
            <p:ph type="ftr" sz="quarter" idx="3"/>
          </p:nvPr>
        </p:nvSpPr>
        <p:spPr/>
        <p:txBody>
          <a:bodyPr/>
          <a:lstStyle/>
          <a:p>
            <a:r>
              <a:rPr lang="en-US" dirty="0"/>
              <a:t>Round 2 </a:t>
            </a:r>
          </a:p>
        </p:txBody>
      </p:sp>
    </p:spTree>
    <p:extLst>
      <p:ext uri="{BB962C8B-B14F-4D97-AF65-F5344CB8AC3E}">
        <p14:creationId xmlns:p14="http://schemas.microsoft.com/office/powerpoint/2010/main" val="4149461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6C3841-4E26-B788-7FCF-101B4DCC4C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B5DCC1-B59F-FCF4-BB28-5B05BD9270D9}"/>
              </a:ext>
            </a:extLst>
          </p:cNvPr>
          <p:cNvSpPr>
            <a:spLocks noGrp="1"/>
          </p:cNvSpPr>
          <p:nvPr>
            <p:ph type="title"/>
          </p:nvPr>
        </p:nvSpPr>
        <p:spPr/>
        <p:txBody>
          <a:bodyPr>
            <a:normAutofit/>
          </a:bodyPr>
          <a:lstStyle/>
          <a:p>
            <a:r>
              <a:rPr lang="en-US" sz="3600" b="1" dirty="0"/>
              <a:t>Overview</a:t>
            </a:r>
          </a:p>
        </p:txBody>
      </p:sp>
      <p:sp>
        <p:nvSpPr>
          <p:cNvPr id="3" name="Content Placeholder 2">
            <a:extLst>
              <a:ext uri="{FF2B5EF4-FFF2-40B4-BE49-F238E27FC236}">
                <a16:creationId xmlns:a16="http://schemas.microsoft.com/office/drawing/2014/main" id="{190B5BC3-E87A-8C11-8EA6-691EDECA8738}"/>
              </a:ext>
            </a:extLst>
          </p:cNvPr>
          <p:cNvSpPr>
            <a:spLocks noGrp="1"/>
          </p:cNvSpPr>
          <p:nvPr>
            <p:ph idx="1"/>
          </p:nvPr>
        </p:nvSpPr>
        <p:spPr>
          <a:xfrm>
            <a:off x="1115568" y="2047114"/>
            <a:ext cx="4877608" cy="4037164"/>
          </a:xfrm>
        </p:spPr>
        <p:txBody>
          <a:bodyPr>
            <a:normAutofit/>
          </a:bodyPr>
          <a:lstStyle/>
          <a:p>
            <a:pPr marL="0" indent="0">
              <a:lnSpc>
                <a:spcPct val="100000"/>
              </a:lnSpc>
              <a:buNone/>
            </a:pPr>
            <a:r>
              <a:rPr lang="en-US" sz="2000" b="1" u="sng" dirty="0"/>
              <a:t>Round 1 </a:t>
            </a:r>
          </a:p>
          <a:p>
            <a:pPr>
              <a:lnSpc>
                <a:spcPct val="100000"/>
              </a:lnSpc>
            </a:pPr>
            <a:r>
              <a:rPr lang="en-US" sz="2000" dirty="0"/>
              <a:t>Impact of Session Law 2012-126</a:t>
            </a:r>
          </a:p>
          <a:p>
            <a:pPr>
              <a:lnSpc>
                <a:spcPct val="100000"/>
              </a:lnSpc>
            </a:pPr>
            <a:r>
              <a:rPr lang="en-US" sz="2000" dirty="0"/>
              <a:t>EH Leadership Training </a:t>
            </a:r>
          </a:p>
          <a:p>
            <a:pPr>
              <a:lnSpc>
                <a:spcPct val="100000"/>
              </a:lnSpc>
            </a:pPr>
            <a:r>
              <a:rPr lang="en-US" sz="2000" dirty="0"/>
              <a:t>ROR Program Extension</a:t>
            </a:r>
          </a:p>
          <a:p>
            <a:pPr>
              <a:lnSpc>
                <a:spcPct val="100000"/>
              </a:lnSpc>
            </a:pPr>
            <a:r>
              <a:rPr lang="en-US" sz="2000" dirty="0"/>
              <a:t>Region 1 EH Internship Program</a:t>
            </a:r>
          </a:p>
          <a:p>
            <a:pPr>
              <a:lnSpc>
                <a:spcPct val="100000"/>
              </a:lnSpc>
            </a:pPr>
            <a:r>
              <a:rPr lang="en-US" sz="2000" dirty="0"/>
              <a:t>Pitt Stop Dental </a:t>
            </a:r>
          </a:p>
        </p:txBody>
      </p:sp>
      <p:sp>
        <p:nvSpPr>
          <p:cNvPr id="4" name="Slide Number Placeholder 3">
            <a:extLst>
              <a:ext uri="{FF2B5EF4-FFF2-40B4-BE49-F238E27FC236}">
                <a16:creationId xmlns:a16="http://schemas.microsoft.com/office/drawing/2014/main" id="{8CDCAA91-906E-8164-9BA2-2072A6F5BE81}"/>
              </a:ext>
            </a:extLst>
          </p:cNvPr>
          <p:cNvSpPr>
            <a:spLocks noGrp="1"/>
          </p:cNvSpPr>
          <p:nvPr>
            <p:ph type="sldNum" sz="quarter" idx="12"/>
          </p:nvPr>
        </p:nvSpPr>
        <p:spPr/>
        <p:txBody>
          <a:bodyPr/>
          <a:lstStyle/>
          <a:p>
            <a:fld id="{84F1A2BF-5ED8-4CDF-AA80-1D695F5BB435}" type="slidenum">
              <a:rPr lang="en-US" smtClean="0"/>
              <a:pPr/>
              <a:t>2</a:t>
            </a:fld>
            <a:endParaRPr lang="en-US"/>
          </a:p>
        </p:txBody>
      </p:sp>
      <p:sp>
        <p:nvSpPr>
          <p:cNvPr id="5" name="Content Placeholder 2">
            <a:extLst>
              <a:ext uri="{FF2B5EF4-FFF2-40B4-BE49-F238E27FC236}">
                <a16:creationId xmlns:a16="http://schemas.microsoft.com/office/drawing/2014/main" id="{0A829407-B468-C452-76E7-C5D8115AF7E6}"/>
              </a:ext>
            </a:extLst>
          </p:cNvPr>
          <p:cNvSpPr txBox="1">
            <a:spLocks/>
          </p:cNvSpPr>
          <p:nvPr/>
        </p:nvSpPr>
        <p:spPr>
          <a:xfrm>
            <a:off x="6516858" y="2047114"/>
            <a:ext cx="4877608" cy="4037164"/>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53057"/>
                </a:solidFill>
                <a:latin typeface="Lexend De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0D9696"/>
                </a:solidFill>
                <a:latin typeface="Lexend De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exend Deca Light"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exend Deca Light"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exend Deca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b="1" u="sng" dirty="0"/>
              <a:t>Round 2</a:t>
            </a:r>
          </a:p>
          <a:p>
            <a:pPr>
              <a:lnSpc>
                <a:spcPct val="100000"/>
              </a:lnSpc>
            </a:pPr>
            <a:r>
              <a:rPr lang="en-US" sz="2000" dirty="0"/>
              <a:t>Region IV Billing Optimization</a:t>
            </a:r>
          </a:p>
          <a:p>
            <a:pPr>
              <a:lnSpc>
                <a:spcPct val="100000"/>
              </a:lnSpc>
            </a:pPr>
            <a:r>
              <a:rPr lang="en-US" sz="2000" dirty="0"/>
              <a:t>Accreditation Dashboard Upgrade</a:t>
            </a:r>
          </a:p>
          <a:p>
            <a:pPr>
              <a:lnSpc>
                <a:spcPct val="100000"/>
              </a:lnSpc>
            </a:pPr>
            <a:r>
              <a:rPr lang="en-US" sz="2000" dirty="0"/>
              <a:t>Rapid EH Strike Team</a:t>
            </a:r>
          </a:p>
          <a:p>
            <a:pPr>
              <a:lnSpc>
                <a:spcPct val="100000"/>
              </a:lnSpc>
            </a:pPr>
            <a:r>
              <a:rPr lang="en-US" sz="2000" dirty="0"/>
              <a:t>ARHS Facility Renovation/Expansion</a:t>
            </a:r>
          </a:p>
          <a:p>
            <a:pPr>
              <a:lnSpc>
                <a:spcPct val="100000"/>
              </a:lnSpc>
            </a:pPr>
            <a:r>
              <a:rPr lang="en-US" sz="2000" dirty="0"/>
              <a:t>WNC Inclusive, Equity-Informed Health Data</a:t>
            </a:r>
          </a:p>
          <a:p>
            <a:pPr>
              <a:lnSpc>
                <a:spcPct val="100000"/>
              </a:lnSpc>
            </a:pPr>
            <a:r>
              <a:rPr lang="en-US" sz="2000" dirty="0"/>
              <a:t>Region 5 LHD Academic Partnership</a:t>
            </a:r>
          </a:p>
          <a:p>
            <a:pPr>
              <a:lnSpc>
                <a:spcPct val="100000"/>
              </a:lnSpc>
            </a:pPr>
            <a:r>
              <a:rPr lang="en-US" sz="2000" dirty="0"/>
              <a:t>Onslow Maternal Wellness Doula Pilot</a:t>
            </a:r>
          </a:p>
        </p:txBody>
      </p:sp>
      <p:sp>
        <p:nvSpPr>
          <p:cNvPr id="8" name="Content Placeholder 2">
            <a:extLst>
              <a:ext uri="{FF2B5EF4-FFF2-40B4-BE49-F238E27FC236}">
                <a16:creationId xmlns:a16="http://schemas.microsoft.com/office/drawing/2014/main" id="{9DF9E1B4-06CA-1BDB-D5CE-AF860E4991C6}"/>
              </a:ext>
            </a:extLst>
          </p:cNvPr>
          <p:cNvSpPr txBox="1">
            <a:spLocks/>
          </p:cNvSpPr>
          <p:nvPr/>
        </p:nvSpPr>
        <p:spPr>
          <a:xfrm>
            <a:off x="1218392" y="773722"/>
            <a:ext cx="4877608" cy="40371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53057"/>
                </a:solidFill>
                <a:latin typeface="Lexend De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0D9696"/>
                </a:solidFill>
                <a:latin typeface="Lexend De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exend Deca Light"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exend Deca Light"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exend Deca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en-US" sz="2000" dirty="0"/>
          </a:p>
        </p:txBody>
      </p:sp>
    </p:spTree>
    <p:extLst>
      <p:ext uri="{BB962C8B-B14F-4D97-AF65-F5344CB8AC3E}">
        <p14:creationId xmlns:p14="http://schemas.microsoft.com/office/powerpoint/2010/main" val="1417256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48D878-B04A-5243-1BCA-A80FDC1633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3CD17C-AE5B-DBE5-F637-7EB839E86C08}"/>
              </a:ext>
            </a:extLst>
          </p:cNvPr>
          <p:cNvSpPr>
            <a:spLocks noGrp="1"/>
          </p:cNvSpPr>
          <p:nvPr>
            <p:ph type="title"/>
          </p:nvPr>
        </p:nvSpPr>
        <p:spPr/>
        <p:txBody>
          <a:bodyPr>
            <a:normAutofit/>
          </a:bodyPr>
          <a:lstStyle/>
          <a:p>
            <a:r>
              <a:rPr lang="en-US" sz="2400" b="1" u="sng" dirty="0"/>
              <a:t>Project</a:t>
            </a:r>
            <a:r>
              <a:rPr lang="en-US" sz="2400" b="1" dirty="0"/>
              <a:t>: The Impact of Session Law 2012-126: Examining the Downstream Consequence of Changes in Public Health Governance Configurations in North Carolina</a:t>
            </a:r>
          </a:p>
        </p:txBody>
      </p:sp>
      <p:sp>
        <p:nvSpPr>
          <p:cNvPr id="3" name="Content Placeholder 2">
            <a:extLst>
              <a:ext uri="{FF2B5EF4-FFF2-40B4-BE49-F238E27FC236}">
                <a16:creationId xmlns:a16="http://schemas.microsoft.com/office/drawing/2014/main" id="{784446B3-6EFA-684B-55EA-36F3C48F1966}"/>
              </a:ext>
            </a:extLst>
          </p:cNvPr>
          <p:cNvSpPr>
            <a:spLocks noGrp="1"/>
          </p:cNvSpPr>
          <p:nvPr>
            <p:ph idx="1"/>
          </p:nvPr>
        </p:nvSpPr>
        <p:spPr>
          <a:xfrm>
            <a:off x="1271429" y="1945182"/>
            <a:ext cx="10168128" cy="4037164"/>
          </a:xfrm>
        </p:spPr>
        <p:txBody>
          <a:bodyPr>
            <a:normAutofit fontScale="92500" lnSpcReduction="10000"/>
          </a:bodyPr>
          <a:lstStyle/>
          <a:p>
            <a:pPr marL="0" indent="0">
              <a:lnSpc>
                <a:spcPct val="100000"/>
              </a:lnSpc>
              <a:buNone/>
            </a:pPr>
            <a:r>
              <a:rPr lang="en-US" sz="2000" b="1" u="sng" dirty="0"/>
              <a:t>Description: </a:t>
            </a:r>
          </a:p>
          <a:p>
            <a:pPr marL="0" indent="0">
              <a:lnSpc>
                <a:spcPct val="100000"/>
              </a:lnSpc>
              <a:buNone/>
            </a:pPr>
            <a:r>
              <a:rPr lang="en-US" sz="2000" dirty="0"/>
              <a:t>Research project exploring impacts of governance model changes in local public health.</a:t>
            </a:r>
          </a:p>
          <a:p>
            <a:pPr marL="0" indent="0">
              <a:lnSpc>
                <a:spcPct val="100000"/>
              </a:lnSpc>
              <a:buNone/>
            </a:pPr>
            <a:endParaRPr lang="en-US" sz="2000" b="1" u="sng" dirty="0"/>
          </a:p>
          <a:p>
            <a:pPr marL="0" indent="0">
              <a:lnSpc>
                <a:spcPct val="100000"/>
              </a:lnSpc>
              <a:buNone/>
            </a:pPr>
            <a:r>
              <a:rPr lang="en-US" sz="2000" b="1" u="sng" dirty="0"/>
              <a:t>Update:</a:t>
            </a:r>
          </a:p>
          <a:p>
            <a:pPr>
              <a:lnSpc>
                <a:spcPct val="100000"/>
              </a:lnSpc>
            </a:pPr>
            <a:r>
              <a:rPr lang="en-US" sz="2000" dirty="0"/>
              <a:t>As of right now the research project has been going well, and Karl does not anticipate any timeline changes. </a:t>
            </a:r>
          </a:p>
          <a:p>
            <a:pPr>
              <a:lnSpc>
                <a:spcPct val="100000"/>
              </a:lnSpc>
            </a:pPr>
            <a:r>
              <a:rPr lang="en-US" sz="2000" dirty="0"/>
              <a:t>They have been busy collecting data from accreditation datasets and analyzing that data for potential correlations between outcomes and governance models. </a:t>
            </a:r>
          </a:p>
          <a:p>
            <a:pPr>
              <a:lnSpc>
                <a:spcPct val="100000"/>
              </a:lnSpc>
            </a:pPr>
            <a:r>
              <a:rPr lang="en-US" sz="2000" dirty="0"/>
              <a:t>They are also compiling a list of BOH members and LHD directors who were present before/after governance model changes, and hope to survey and interview some of the individuals in the coming months. </a:t>
            </a:r>
          </a:p>
        </p:txBody>
      </p:sp>
      <p:sp>
        <p:nvSpPr>
          <p:cNvPr id="4" name="Slide Number Placeholder 3">
            <a:extLst>
              <a:ext uri="{FF2B5EF4-FFF2-40B4-BE49-F238E27FC236}">
                <a16:creationId xmlns:a16="http://schemas.microsoft.com/office/drawing/2014/main" id="{43A87043-FCC7-CA35-FA28-8E6CF821A31D}"/>
              </a:ext>
            </a:extLst>
          </p:cNvPr>
          <p:cNvSpPr>
            <a:spLocks noGrp="1"/>
          </p:cNvSpPr>
          <p:nvPr>
            <p:ph type="sldNum" sz="quarter" idx="12"/>
          </p:nvPr>
        </p:nvSpPr>
        <p:spPr/>
        <p:txBody>
          <a:bodyPr/>
          <a:lstStyle/>
          <a:p>
            <a:fld id="{84F1A2BF-5ED8-4CDF-AA80-1D695F5BB435}" type="slidenum">
              <a:rPr lang="en-US" smtClean="0"/>
              <a:pPr/>
              <a:t>3</a:t>
            </a:fld>
            <a:endParaRPr lang="en-US"/>
          </a:p>
        </p:txBody>
      </p:sp>
      <p:sp>
        <p:nvSpPr>
          <p:cNvPr id="6" name="Footer Placeholder 5">
            <a:extLst>
              <a:ext uri="{FF2B5EF4-FFF2-40B4-BE49-F238E27FC236}">
                <a16:creationId xmlns:a16="http://schemas.microsoft.com/office/drawing/2014/main" id="{6AD41207-1950-1AF8-072F-A702E3781C72}"/>
              </a:ext>
            </a:extLst>
          </p:cNvPr>
          <p:cNvSpPr>
            <a:spLocks noGrp="1"/>
          </p:cNvSpPr>
          <p:nvPr>
            <p:ph type="ftr" sz="quarter" idx="3"/>
          </p:nvPr>
        </p:nvSpPr>
        <p:spPr/>
        <p:txBody>
          <a:bodyPr/>
          <a:lstStyle/>
          <a:p>
            <a:r>
              <a:rPr lang="en-US" dirty="0"/>
              <a:t>Round 1 </a:t>
            </a:r>
          </a:p>
        </p:txBody>
      </p:sp>
    </p:spTree>
    <p:extLst>
      <p:ext uri="{BB962C8B-B14F-4D97-AF65-F5344CB8AC3E}">
        <p14:creationId xmlns:p14="http://schemas.microsoft.com/office/powerpoint/2010/main" val="2579452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4B9967-0A3C-19C9-988E-655AC207FD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D76ABE-149F-793F-A41C-A28EBE58F137}"/>
              </a:ext>
            </a:extLst>
          </p:cNvPr>
          <p:cNvSpPr>
            <a:spLocks noGrp="1"/>
          </p:cNvSpPr>
          <p:nvPr>
            <p:ph type="title"/>
          </p:nvPr>
        </p:nvSpPr>
        <p:spPr/>
        <p:txBody>
          <a:bodyPr>
            <a:normAutofit/>
          </a:bodyPr>
          <a:lstStyle/>
          <a:p>
            <a:r>
              <a:rPr lang="en-US" sz="2400" b="1" u="sng" dirty="0"/>
              <a:t>Project</a:t>
            </a:r>
            <a:r>
              <a:rPr lang="en-US" sz="2400" b="1" dirty="0"/>
              <a:t>: NCEHSA Leadership Training</a:t>
            </a:r>
          </a:p>
        </p:txBody>
      </p:sp>
      <p:sp>
        <p:nvSpPr>
          <p:cNvPr id="3" name="Content Placeholder 2">
            <a:extLst>
              <a:ext uri="{FF2B5EF4-FFF2-40B4-BE49-F238E27FC236}">
                <a16:creationId xmlns:a16="http://schemas.microsoft.com/office/drawing/2014/main" id="{789520EF-D8C1-2442-AFDD-EEB63ADEEDA5}"/>
              </a:ext>
            </a:extLst>
          </p:cNvPr>
          <p:cNvSpPr>
            <a:spLocks noGrp="1"/>
          </p:cNvSpPr>
          <p:nvPr>
            <p:ph idx="1"/>
          </p:nvPr>
        </p:nvSpPr>
        <p:spPr/>
        <p:txBody>
          <a:bodyPr>
            <a:normAutofit fontScale="85000" lnSpcReduction="20000"/>
          </a:bodyPr>
          <a:lstStyle/>
          <a:p>
            <a:pPr marL="0" indent="0">
              <a:lnSpc>
                <a:spcPct val="100000"/>
              </a:lnSpc>
              <a:buNone/>
            </a:pPr>
            <a:r>
              <a:rPr lang="en-US" sz="2000" b="1" u="sng" dirty="0"/>
              <a:t>Description: </a:t>
            </a:r>
          </a:p>
          <a:p>
            <a:pPr marL="0" indent="0">
              <a:lnSpc>
                <a:spcPct val="100000"/>
              </a:lnSpc>
              <a:buNone/>
            </a:pPr>
            <a:r>
              <a:rPr lang="en-US" sz="2000" dirty="0"/>
              <a:t>Leadership training for local health department environmental health staff.</a:t>
            </a:r>
          </a:p>
          <a:p>
            <a:pPr marL="0" indent="0">
              <a:lnSpc>
                <a:spcPct val="100000"/>
              </a:lnSpc>
              <a:buNone/>
            </a:pPr>
            <a:endParaRPr lang="en-US" sz="2000" dirty="0"/>
          </a:p>
          <a:p>
            <a:pPr marL="0" indent="0">
              <a:lnSpc>
                <a:spcPct val="100000"/>
              </a:lnSpc>
              <a:buNone/>
            </a:pPr>
            <a:r>
              <a:rPr lang="en-US" sz="2000" b="1" u="sng" dirty="0"/>
              <a:t>Update:</a:t>
            </a:r>
          </a:p>
          <a:p>
            <a:pPr>
              <a:lnSpc>
                <a:spcPct val="100000"/>
              </a:lnSpc>
            </a:pPr>
            <a:r>
              <a:rPr lang="en-US" sz="2000" dirty="0"/>
              <a:t>They are currently in the bidding process and have submitted a request for proposals from several leadership training groups across NC (the RFP went out early October).   </a:t>
            </a:r>
          </a:p>
          <a:p>
            <a:pPr>
              <a:lnSpc>
                <a:spcPct val="100000"/>
              </a:lnSpc>
            </a:pPr>
            <a:r>
              <a:rPr lang="en-US" sz="2000" dirty="0"/>
              <a:t>Their goal is to identify the best partner to support their leadership development initiatives and ensure that the training aligns with their organizational goals and team needs.  </a:t>
            </a:r>
          </a:p>
          <a:p>
            <a:pPr>
              <a:lnSpc>
                <a:spcPct val="100000"/>
              </a:lnSpc>
            </a:pPr>
            <a:r>
              <a:rPr lang="en-US" sz="2000" dirty="0"/>
              <a:t>Once proposals are received (deadline was November 10th), they will move forward with selecting a provider and finalizing the training schedule.  In the request for proposal, they requested they consider hosting two leadership opportunities meetings in the west and the east. </a:t>
            </a:r>
          </a:p>
          <a:p>
            <a:pPr>
              <a:lnSpc>
                <a:spcPct val="100000"/>
              </a:lnSpc>
            </a:pPr>
            <a:r>
              <a:rPr lang="en-US" sz="2000" dirty="0"/>
              <a:t>As soon as they determine the partner to work with, they will schedule dates and times for 2026. </a:t>
            </a:r>
          </a:p>
        </p:txBody>
      </p:sp>
      <p:sp>
        <p:nvSpPr>
          <p:cNvPr id="4" name="Slide Number Placeholder 3">
            <a:extLst>
              <a:ext uri="{FF2B5EF4-FFF2-40B4-BE49-F238E27FC236}">
                <a16:creationId xmlns:a16="http://schemas.microsoft.com/office/drawing/2014/main" id="{9FABB64B-788B-8BAC-5D80-44386A844689}"/>
              </a:ext>
            </a:extLst>
          </p:cNvPr>
          <p:cNvSpPr>
            <a:spLocks noGrp="1"/>
          </p:cNvSpPr>
          <p:nvPr>
            <p:ph type="sldNum" sz="quarter" idx="12"/>
          </p:nvPr>
        </p:nvSpPr>
        <p:spPr/>
        <p:txBody>
          <a:bodyPr/>
          <a:lstStyle/>
          <a:p>
            <a:fld id="{84F1A2BF-5ED8-4CDF-AA80-1D695F5BB435}" type="slidenum">
              <a:rPr lang="en-US" smtClean="0"/>
              <a:pPr/>
              <a:t>4</a:t>
            </a:fld>
            <a:endParaRPr lang="en-US"/>
          </a:p>
        </p:txBody>
      </p:sp>
      <p:sp>
        <p:nvSpPr>
          <p:cNvPr id="6" name="Footer Placeholder 5">
            <a:extLst>
              <a:ext uri="{FF2B5EF4-FFF2-40B4-BE49-F238E27FC236}">
                <a16:creationId xmlns:a16="http://schemas.microsoft.com/office/drawing/2014/main" id="{7CB98B46-78EC-519E-B60F-D047C1D7250A}"/>
              </a:ext>
            </a:extLst>
          </p:cNvPr>
          <p:cNvSpPr>
            <a:spLocks noGrp="1"/>
          </p:cNvSpPr>
          <p:nvPr>
            <p:ph type="ftr" sz="quarter" idx="3"/>
          </p:nvPr>
        </p:nvSpPr>
        <p:spPr/>
        <p:txBody>
          <a:bodyPr/>
          <a:lstStyle/>
          <a:p>
            <a:r>
              <a:rPr lang="en-US" dirty="0"/>
              <a:t>Round 1 </a:t>
            </a:r>
          </a:p>
        </p:txBody>
      </p:sp>
    </p:spTree>
    <p:extLst>
      <p:ext uri="{BB962C8B-B14F-4D97-AF65-F5344CB8AC3E}">
        <p14:creationId xmlns:p14="http://schemas.microsoft.com/office/powerpoint/2010/main" val="546253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989C9E-83B7-CCF7-2C3A-7655D5994E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5BB2F7-CE20-090C-436D-09D8406B4BE7}"/>
              </a:ext>
            </a:extLst>
          </p:cNvPr>
          <p:cNvSpPr>
            <a:spLocks noGrp="1"/>
          </p:cNvSpPr>
          <p:nvPr>
            <p:ph type="title"/>
          </p:nvPr>
        </p:nvSpPr>
        <p:spPr/>
        <p:txBody>
          <a:bodyPr>
            <a:normAutofit/>
          </a:bodyPr>
          <a:lstStyle/>
          <a:p>
            <a:r>
              <a:rPr lang="en-US" sz="2400" b="1" u="sng" dirty="0"/>
              <a:t>Project</a:t>
            </a:r>
            <a:r>
              <a:rPr lang="en-US" sz="2400" b="1" dirty="0"/>
              <a:t>: Reach Out and Read- NC Public Health Initiative</a:t>
            </a:r>
          </a:p>
        </p:txBody>
      </p:sp>
      <p:sp>
        <p:nvSpPr>
          <p:cNvPr id="3" name="Content Placeholder 2">
            <a:extLst>
              <a:ext uri="{FF2B5EF4-FFF2-40B4-BE49-F238E27FC236}">
                <a16:creationId xmlns:a16="http://schemas.microsoft.com/office/drawing/2014/main" id="{1B76E92E-EF77-5E41-BB27-EEC1E4601D74}"/>
              </a:ext>
            </a:extLst>
          </p:cNvPr>
          <p:cNvSpPr>
            <a:spLocks noGrp="1"/>
          </p:cNvSpPr>
          <p:nvPr>
            <p:ph idx="1"/>
          </p:nvPr>
        </p:nvSpPr>
        <p:spPr>
          <a:xfrm>
            <a:off x="1222845" y="1473924"/>
            <a:ext cx="6970812" cy="3769201"/>
          </a:xfrm>
        </p:spPr>
        <p:txBody>
          <a:bodyPr>
            <a:noAutofit/>
          </a:bodyPr>
          <a:lstStyle/>
          <a:p>
            <a:pPr marL="0" indent="0">
              <a:lnSpc>
                <a:spcPct val="120000"/>
              </a:lnSpc>
              <a:buNone/>
            </a:pPr>
            <a:r>
              <a:rPr lang="en-US" sz="1600" b="1" u="sng" dirty="0"/>
              <a:t>Description:</a:t>
            </a:r>
          </a:p>
          <a:p>
            <a:pPr marL="0" indent="0">
              <a:lnSpc>
                <a:spcPct val="120000"/>
              </a:lnSpc>
              <a:buNone/>
            </a:pPr>
            <a:r>
              <a:rPr lang="en-US" sz="1600" dirty="0"/>
              <a:t>Expansion of childhood literacy program in LHD clinics​.</a:t>
            </a:r>
          </a:p>
          <a:p>
            <a:pPr marL="0" indent="0">
              <a:lnSpc>
                <a:spcPct val="120000"/>
              </a:lnSpc>
              <a:buNone/>
            </a:pPr>
            <a:r>
              <a:rPr lang="en-US" sz="1600" b="1" u="sng" dirty="0"/>
              <a:t>Update:</a:t>
            </a:r>
          </a:p>
          <a:p>
            <a:pPr>
              <a:lnSpc>
                <a:spcPct val="120000"/>
              </a:lnSpc>
            </a:pPr>
            <a:r>
              <a:rPr lang="en-US" sz="1600" dirty="0"/>
              <a:t>They are planning for a parent survey in the Spring. </a:t>
            </a:r>
          </a:p>
          <a:p>
            <a:pPr>
              <a:lnSpc>
                <a:spcPct val="120000"/>
              </a:lnSpc>
            </a:pPr>
            <a:r>
              <a:rPr lang="en-US" sz="1600" dirty="0"/>
              <a:t>This funding is helping to keep high quality ROR implementation going strong in their existing health departments (especially key to keeping books on the shelves so the medical providers have what they need to “do ROR” in all their well visits -  the child health teams are so grateful!) and it is catalyzing important conversations with new potential health department partners (and other funders!), particularly in the following areas: New Hanover, Scotland, Greene, Bladen, Pitt, Ashe, Yancey.</a:t>
            </a:r>
          </a:p>
        </p:txBody>
      </p:sp>
      <p:sp>
        <p:nvSpPr>
          <p:cNvPr id="4" name="Slide Number Placeholder 3">
            <a:extLst>
              <a:ext uri="{FF2B5EF4-FFF2-40B4-BE49-F238E27FC236}">
                <a16:creationId xmlns:a16="http://schemas.microsoft.com/office/drawing/2014/main" id="{B6427C51-194A-4ABD-45CC-29ACB4C457C7}"/>
              </a:ext>
            </a:extLst>
          </p:cNvPr>
          <p:cNvSpPr>
            <a:spLocks noGrp="1"/>
          </p:cNvSpPr>
          <p:nvPr>
            <p:ph type="sldNum" sz="quarter" idx="12"/>
          </p:nvPr>
        </p:nvSpPr>
        <p:spPr/>
        <p:txBody>
          <a:bodyPr/>
          <a:lstStyle/>
          <a:p>
            <a:fld id="{84F1A2BF-5ED8-4CDF-AA80-1D695F5BB435}" type="slidenum">
              <a:rPr lang="en-US" smtClean="0"/>
              <a:pPr/>
              <a:t>5</a:t>
            </a:fld>
            <a:endParaRPr lang="en-US"/>
          </a:p>
        </p:txBody>
      </p:sp>
      <p:sp>
        <p:nvSpPr>
          <p:cNvPr id="6" name="Footer Placeholder 5">
            <a:extLst>
              <a:ext uri="{FF2B5EF4-FFF2-40B4-BE49-F238E27FC236}">
                <a16:creationId xmlns:a16="http://schemas.microsoft.com/office/drawing/2014/main" id="{56CBA305-A364-7056-662D-515FFA28768A}"/>
              </a:ext>
            </a:extLst>
          </p:cNvPr>
          <p:cNvSpPr>
            <a:spLocks noGrp="1"/>
          </p:cNvSpPr>
          <p:nvPr>
            <p:ph type="ftr" sz="quarter" idx="3"/>
          </p:nvPr>
        </p:nvSpPr>
        <p:spPr/>
        <p:txBody>
          <a:bodyPr/>
          <a:lstStyle/>
          <a:p>
            <a:r>
              <a:rPr lang="en-US" dirty="0"/>
              <a:t>Round 1 </a:t>
            </a:r>
          </a:p>
        </p:txBody>
      </p:sp>
      <p:pic>
        <p:nvPicPr>
          <p:cNvPr id="7" name="Picture 6">
            <a:extLst>
              <a:ext uri="{FF2B5EF4-FFF2-40B4-BE49-F238E27FC236}">
                <a16:creationId xmlns:a16="http://schemas.microsoft.com/office/drawing/2014/main" id="{CC3B266B-9A22-B00E-AF69-2A538FCE40CF}"/>
              </a:ext>
            </a:extLst>
          </p:cNvPr>
          <p:cNvPicPr>
            <a:picLocks noChangeAspect="1"/>
          </p:cNvPicPr>
          <p:nvPr/>
        </p:nvPicPr>
        <p:blipFill>
          <a:blip r:embed="rId2"/>
          <a:stretch>
            <a:fillRect/>
          </a:stretch>
        </p:blipFill>
        <p:spPr>
          <a:xfrm>
            <a:off x="8305460" y="2829009"/>
            <a:ext cx="3613660" cy="1673526"/>
          </a:xfrm>
          <a:prstGeom prst="rect">
            <a:avLst/>
          </a:prstGeom>
        </p:spPr>
      </p:pic>
      <p:sp>
        <p:nvSpPr>
          <p:cNvPr id="9" name="TextBox 8">
            <a:extLst>
              <a:ext uri="{FF2B5EF4-FFF2-40B4-BE49-F238E27FC236}">
                <a16:creationId xmlns:a16="http://schemas.microsoft.com/office/drawing/2014/main" id="{6963E511-EF2E-DA4D-B2D0-34FE99863F21}"/>
              </a:ext>
            </a:extLst>
          </p:cNvPr>
          <p:cNvSpPr txBox="1"/>
          <p:nvPr/>
        </p:nvSpPr>
        <p:spPr>
          <a:xfrm>
            <a:off x="1137603" y="5599172"/>
            <a:ext cx="10402677" cy="1077218"/>
          </a:xfrm>
          <a:prstGeom prst="rect">
            <a:avLst/>
          </a:prstGeom>
          <a:noFill/>
        </p:spPr>
        <p:txBody>
          <a:bodyPr wrap="square">
            <a:spAutoFit/>
          </a:bodyPr>
          <a:lstStyle/>
          <a:p>
            <a:pPr marL="285750" indent="-285750">
              <a:buFont typeface="Arial" panose="020B0604020202020204" pitchFamily="34" charset="0"/>
              <a:buChar char="•"/>
            </a:pPr>
            <a:r>
              <a:rPr lang="en-US" sz="1600" dirty="0">
                <a:solidFill>
                  <a:srgbClr val="053057"/>
                </a:solidFill>
              </a:rPr>
              <a:t>They wanted to highlight the Richmond County Health Department as they have worked diligently with the ROR team on Quality Improvement activities that has really moved the needle on quality and transformed their ROR program. They were excited to be asked by the Division of Child and Family Well-Being to present to the CMARC and Child Health staff at a virtual training in August.</a:t>
            </a:r>
          </a:p>
        </p:txBody>
      </p:sp>
    </p:spTree>
    <p:extLst>
      <p:ext uri="{BB962C8B-B14F-4D97-AF65-F5344CB8AC3E}">
        <p14:creationId xmlns:p14="http://schemas.microsoft.com/office/powerpoint/2010/main" val="1723992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88D139-D4EB-37F7-3D2C-D8EF528C34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FB1F48-CB1D-B746-0D8B-BD887E99CE0B}"/>
              </a:ext>
            </a:extLst>
          </p:cNvPr>
          <p:cNvSpPr>
            <a:spLocks noGrp="1"/>
          </p:cNvSpPr>
          <p:nvPr>
            <p:ph type="title"/>
          </p:nvPr>
        </p:nvSpPr>
        <p:spPr/>
        <p:txBody>
          <a:bodyPr>
            <a:normAutofit/>
          </a:bodyPr>
          <a:lstStyle/>
          <a:p>
            <a:r>
              <a:rPr lang="en-US" sz="2400" b="1" u="sng" dirty="0"/>
              <a:t>Project</a:t>
            </a:r>
            <a:r>
              <a:rPr lang="en-US" sz="2400" b="1" dirty="0"/>
              <a:t>: Reach Out and Read- NC Public Health Initiative</a:t>
            </a:r>
          </a:p>
        </p:txBody>
      </p:sp>
      <p:sp>
        <p:nvSpPr>
          <p:cNvPr id="3" name="Content Placeholder 2">
            <a:extLst>
              <a:ext uri="{FF2B5EF4-FFF2-40B4-BE49-F238E27FC236}">
                <a16:creationId xmlns:a16="http://schemas.microsoft.com/office/drawing/2014/main" id="{0103D792-6C8F-BAFB-687E-2A1672981EFB}"/>
              </a:ext>
            </a:extLst>
          </p:cNvPr>
          <p:cNvSpPr>
            <a:spLocks noGrp="1"/>
          </p:cNvSpPr>
          <p:nvPr>
            <p:ph idx="1"/>
          </p:nvPr>
        </p:nvSpPr>
        <p:spPr>
          <a:xfrm>
            <a:off x="1115569" y="1728216"/>
            <a:ext cx="6486070" cy="4309027"/>
          </a:xfrm>
        </p:spPr>
        <p:txBody>
          <a:bodyPr>
            <a:normAutofit/>
          </a:bodyPr>
          <a:lstStyle/>
          <a:p>
            <a:pPr>
              <a:lnSpc>
                <a:spcPct val="120000"/>
              </a:lnSpc>
            </a:pPr>
            <a:r>
              <a:rPr lang="en-US" sz="1600" dirty="0"/>
              <a:t>Even though the Madison County Health Department is tiny for ROR numbers, the program support here is critical.</a:t>
            </a:r>
          </a:p>
          <a:p>
            <a:pPr>
              <a:lnSpc>
                <a:spcPct val="120000"/>
              </a:lnSpc>
            </a:pPr>
            <a:r>
              <a:rPr lang="en-US" sz="1600" dirty="0"/>
              <a:t>In the months following Helene, their clinic became a community distribution center for health information, emergency supplies, medical equipment, food, and baby items. Miraculously, they were able to continue their Reach Out and Read program throughout the emergency and in the recovery efforts that are still ongoing. Reach Out and Read was especially significant to young families after the floods claimed two of the three libraries in the county.</a:t>
            </a:r>
          </a:p>
          <a:p>
            <a:pPr>
              <a:lnSpc>
                <a:spcPct val="120000"/>
              </a:lnSpc>
            </a:pPr>
            <a:r>
              <a:rPr lang="en-US" sz="1600" dirty="0"/>
              <a:t>Pictured right: The Marshall Public Library Children’s Section after flood waters receded.</a:t>
            </a:r>
          </a:p>
        </p:txBody>
      </p:sp>
      <p:sp>
        <p:nvSpPr>
          <p:cNvPr id="4" name="Slide Number Placeholder 3">
            <a:extLst>
              <a:ext uri="{FF2B5EF4-FFF2-40B4-BE49-F238E27FC236}">
                <a16:creationId xmlns:a16="http://schemas.microsoft.com/office/drawing/2014/main" id="{9E90CCFB-2777-2D0E-4D8C-E612617BA184}"/>
              </a:ext>
            </a:extLst>
          </p:cNvPr>
          <p:cNvSpPr>
            <a:spLocks noGrp="1"/>
          </p:cNvSpPr>
          <p:nvPr>
            <p:ph type="sldNum" sz="quarter" idx="12"/>
          </p:nvPr>
        </p:nvSpPr>
        <p:spPr/>
        <p:txBody>
          <a:bodyPr/>
          <a:lstStyle/>
          <a:p>
            <a:fld id="{84F1A2BF-5ED8-4CDF-AA80-1D695F5BB435}" type="slidenum">
              <a:rPr lang="en-US" smtClean="0"/>
              <a:pPr/>
              <a:t>6</a:t>
            </a:fld>
            <a:endParaRPr lang="en-US"/>
          </a:p>
        </p:txBody>
      </p:sp>
      <p:sp>
        <p:nvSpPr>
          <p:cNvPr id="6" name="Footer Placeholder 5">
            <a:extLst>
              <a:ext uri="{FF2B5EF4-FFF2-40B4-BE49-F238E27FC236}">
                <a16:creationId xmlns:a16="http://schemas.microsoft.com/office/drawing/2014/main" id="{1DEB5003-7EEB-79F8-C020-2928F3531EC9}"/>
              </a:ext>
            </a:extLst>
          </p:cNvPr>
          <p:cNvSpPr>
            <a:spLocks noGrp="1"/>
          </p:cNvSpPr>
          <p:nvPr>
            <p:ph type="ftr" sz="quarter" idx="3"/>
          </p:nvPr>
        </p:nvSpPr>
        <p:spPr/>
        <p:txBody>
          <a:bodyPr/>
          <a:lstStyle/>
          <a:p>
            <a:r>
              <a:rPr lang="en-US" dirty="0"/>
              <a:t>Round 1 </a:t>
            </a:r>
          </a:p>
        </p:txBody>
      </p:sp>
      <p:pic>
        <p:nvPicPr>
          <p:cNvPr id="2050" name="Picture 2">
            <a:extLst>
              <a:ext uri="{FF2B5EF4-FFF2-40B4-BE49-F238E27FC236}">
                <a16:creationId xmlns:a16="http://schemas.microsoft.com/office/drawing/2014/main" id="{8FCE9436-BB5D-0217-F3F3-65F786152D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9094" y="2147471"/>
            <a:ext cx="3756752" cy="2794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1461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6758A2-DA0F-F311-DCBA-4B872D9D6F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920D6F-0C3C-AC1A-B0D5-5DA699D95C12}"/>
              </a:ext>
            </a:extLst>
          </p:cNvPr>
          <p:cNvSpPr>
            <a:spLocks noGrp="1"/>
          </p:cNvSpPr>
          <p:nvPr>
            <p:ph type="title"/>
          </p:nvPr>
        </p:nvSpPr>
        <p:spPr/>
        <p:txBody>
          <a:bodyPr>
            <a:normAutofit/>
          </a:bodyPr>
          <a:lstStyle/>
          <a:p>
            <a:r>
              <a:rPr lang="en-US" sz="2400" b="1" u="sng" dirty="0"/>
              <a:t>Project</a:t>
            </a:r>
            <a:r>
              <a:rPr lang="en-US" sz="2400" b="1" dirty="0"/>
              <a:t>: Region 1 Environmental Health Internship Program</a:t>
            </a:r>
          </a:p>
        </p:txBody>
      </p:sp>
      <p:sp>
        <p:nvSpPr>
          <p:cNvPr id="3" name="Content Placeholder 2">
            <a:extLst>
              <a:ext uri="{FF2B5EF4-FFF2-40B4-BE49-F238E27FC236}">
                <a16:creationId xmlns:a16="http://schemas.microsoft.com/office/drawing/2014/main" id="{F8235B92-9A30-E27D-4669-44B3C7D38107}"/>
              </a:ext>
            </a:extLst>
          </p:cNvPr>
          <p:cNvSpPr>
            <a:spLocks noGrp="1"/>
          </p:cNvSpPr>
          <p:nvPr>
            <p:ph idx="1"/>
          </p:nvPr>
        </p:nvSpPr>
        <p:spPr>
          <a:xfrm>
            <a:off x="1105746" y="1551354"/>
            <a:ext cx="7340829" cy="5125036"/>
          </a:xfrm>
        </p:spPr>
        <p:txBody>
          <a:bodyPr>
            <a:noAutofit/>
          </a:bodyPr>
          <a:lstStyle/>
          <a:p>
            <a:pPr marL="0" indent="0">
              <a:lnSpc>
                <a:spcPct val="100000"/>
              </a:lnSpc>
              <a:buNone/>
            </a:pPr>
            <a:r>
              <a:rPr lang="en-US" sz="1500" b="1" u="sng" dirty="0"/>
              <a:t>Description: </a:t>
            </a:r>
          </a:p>
          <a:p>
            <a:pPr marL="0" indent="0">
              <a:lnSpc>
                <a:spcPct val="100000"/>
              </a:lnSpc>
              <a:buNone/>
            </a:pPr>
            <a:r>
              <a:rPr lang="en-US" sz="1500" dirty="0"/>
              <a:t>Environmental health internship placement program.</a:t>
            </a:r>
          </a:p>
          <a:p>
            <a:pPr marL="0" indent="0">
              <a:lnSpc>
                <a:spcPct val="100000"/>
              </a:lnSpc>
              <a:buNone/>
            </a:pPr>
            <a:r>
              <a:rPr lang="en-US" sz="1500" b="1" u="sng" dirty="0"/>
              <a:t>Update:</a:t>
            </a:r>
          </a:p>
          <a:p>
            <a:pPr>
              <a:lnSpc>
                <a:spcPct val="100000"/>
              </a:lnSpc>
            </a:pPr>
            <a:r>
              <a:rPr lang="en-US" sz="1500" dirty="0"/>
              <a:t>A $45,000 Strategic Initiatives grant from the NC Alliance of Public Health Agencies funded four paid environmental health internships during the 2025 summer semester. The Workforce Development Director posted the internship opportunities through WCU and organized group interviews with all participating agencies and qualified candidates. </a:t>
            </a:r>
          </a:p>
          <a:p>
            <a:pPr>
              <a:lnSpc>
                <a:spcPct val="100000"/>
              </a:lnSpc>
            </a:pPr>
            <a:r>
              <a:rPr lang="en-US" sz="1500" dirty="0"/>
              <a:t>Two students were placed in Haywood/Transylvania Counties, 1 student was placed in Swain County, and 1 student was placed in Cherokee/Clay and Graham Counties. Each student received a $6,000 stiped after completing the 400-hour internship requirement. Students had the opportunity to work with multiple mentors and different agencies and built skills related to developing and improving interpersonal relationships, leadership, administrative responsibilities, flexibility, as well as a general understanding of the field of environmental health. </a:t>
            </a:r>
          </a:p>
          <a:p>
            <a:pPr>
              <a:lnSpc>
                <a:spcPct val="100000"/>
              </a:lnSpc>
            </a:pPr>
            <a:r>
              <a:rPr lang="en-US" sz="1500" dirty="0"/>
              <a:t>A total of $24,000 (4 students x $6,000 = $24,000) was spent during the 2025 summer cohort with plans to use the remainder of the grant funds on the 2026 summer cohort.</a:t>
            </a:r>
          </a:p>
        </p:txBody>
      </p:sp>
      <p:sp>
        <p:nvSpPr>
          <p:cNvPr id="4" name="Slide Number Placeholder 3">
            <a:extLst>
              <a:ext uri="{FF2B5EF4-FFF2-40B4-BE49-F238E27FC236}">
                <a16:creationId xmlns:a16="http://schemas.microsoft.com/office/drawing/2014/main" id="{042FD94D-68F3-D8F2-38E4-84709E852C49}"/>
              </a:ext>
            </a:extLst>
          </p:cNvPr>
          <p:cNvSpPr>
            <a:spLocks noGrp="1"/>
          </p:cNvSpPr>
          <p:nvPr>
            <p:ph type="sldNum" sz="quarter" idx="12"/>
          </p:nvPr>
        </p:nvSpPr>
        <p:spPr/>
        <p:txBody>
          <a:bodyPr/>
          <a:lstStyle/>
          <a:p>
            <a:fld id="{84F1A2BF-5ED8-4CDF-AA80-1D695F5BB435}" type="slidenum">
              <a:rPr lang="en-US" smtClean="0"/>
              <a:pPr/>
              <a:t>7</a:t>
            </a:fld>
            <a:endParaRPr lang="en-US"/>
          </a:p>
        </p:txBody>
      </p:sp>
      <p:sp>
        <p:nvSpPr>
          <p:cNvPr id="6" name="Footer Placeholder 5">
            <a:extLst>
              <a:ext uri="{FF2B5EF4-FFF2-40B4-BE49-F238E27FC236}">
                <a16:creationId xmlns:a16="http://schemas.microsoft.com/office/drawing/2014/main" id="{617E1848-0278-FAF7-281B-ECC79AFED1AF}"/>
              </a:ext>
            </a:extLst>
          </p:cNvPr>
          <p:cNvSpPr>
            <a:spLocks noGrp="1"/>
          </p:cNvSpPr>
          <p:nvPr>
            <p:ph type="ftr" sz="quarter" idx="3"/>
          </p:nvPr>
        </p:nvSpPr>
        <p:spPr/>
        <p:txBody>
          <a:bodyPr/>
          <a:lstStyle/>
          <a:p>
            <a:r>
              <a:rPr lang="en-US" dirty="0"/>
              <a:t>Round 1 </a:t>
            </a:r>
          </a:p>
        </p:txBody>
      </p:sp>
      <p:pic>
        <p:nvPicPr>
          <p:cNvPr id="5" name="Picture 4">
            <a:extLst>
              <a:ext uri="{FF2B5EF4-FFF2-40B4-BE49-F238E27FC236}">
                <a16:creationId xmlns:a16="http://schemas.microsoft.com/office/drawing/2014/main" id="{76A09852-AE1B-A401-AC2D-AD177E8A42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75751" y="1444559"/>
            <a:ext cx="2010503" cy="1763696"/>
          </a:xfrm>
          <a:prstGeom prst="rect">
            <a:avLst/>
          </a:prstGeom>
        </p:spPr>
      </p:pic>
      <p:pic>
        <p:nvPicPr>
          <p:cNvPr id="7" name="Picture 6">
            <a:extLst>
              <a:ext uri="{FF2B5EF4-FFF2-40B4-BE49-F238E27FC236}">
                <a16:creationId xmlns:a16="http://schemas.microsoft.com/office/drawing/2014/main" id="{DC8825EA-803E-C517-B4A3-B8ACEE32DC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75920" y="5129785"/>
            <a:ext cx="2166963" cy="1625222"/>
          </a:xfrm>
          <a:prstGeom prst="rect">
            <a:avLst/>
          </a:prstGeom>
        </p:spPr>
      </p:pic>
      <p:pic>
        <p:nvPicPr>
          <p:cNvPr id="8" name="Picture 7">
            <a:extLst>
              <a:ext uri="{FF2B5EF4-FFF2-40B4-BE49-F238E27FC236}">
                <a16:creationId xmlns:a16="http://schemas.microsoft.com/office/drawing/2014/main" id="{7A3E7161-77EA-745D-A0A4-DE9B0887C99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9248404" y="3494233"/>
            <a:ext cx="1799832" cy="1349575"/>
          </a:xfrm>
          <a:prstGeom prst="rect">
            <a:avLst/>
          </a:prstGeom>
        </p:spPr>
      </p:pic>
    </p:spTree>
    <p:extLst>
      <p:ext uri="{BB962C8B-B14F-4D97-AF65-F5344CB8AC3E}">
        <p14:creationId xmlns:p14="http://schemas.microsoft.com/office/powerpoint/2010/main" val="1220777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AC10E0-752C-2B46-BBA9-9579B49E3A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0C87A8-A8ED-FBC4-35A4-734EDDA84919}"/>
              </a:ext>
            </a:extLst>
          </p:cNvPr>
          <p:cNvSpPr>
            <a:spLocks noGrp="1"/>
          </p:cNvSpPr>
          <p:nvPr>
            <p:ph type="title"/>
          </p:nvPr>
        </p:nvSpPr>
        <p:spPr/>
        <p:txBody>
          <a:bodyPr>
            <a:normAutofit/>
          </a:bodyPr>
          <a:lstStyle/>
          <a:p>
            <a:r>
              <a:rPr lang="en-US" sz="2400" b="1" u="sng" dirty="0"/>
              <a:t>Project</a:t>
            </a:r>
            <a:r>
              <a:rPr lang="en-US" sz="2400" b="1" dirty="0"/>
              <a:t>: Pitt Stop Dental Office</a:t>
            </a:r>
          </a:p>
        </p:txBody>
      </p:sp>
      <p:sp>
        <p:nvSpPr>
          <p:cNvPr id="4" name="Slide Number Placeholder 3">
            <a:extLst>
              <a:ext uri="{FF2B5EF4-FFF2-40B4-BE49-F238E27FC236}">
                <a16:creationId xmlns:a16="http://schemas.microsoft.com/office/drawing/2014/main" id="{C56E46AE-F828-5597-D1AF-E8EDB49C3DFD}"/>
              </a:ext>
            </a:extLst>
          </p:cNvPr>
          <p:cNvSpPr>
            <a:spLocks noGrp="1"/>
          </p:cNvSpPr>
          <p:nvPr>
            <p:ph type="sldNum" sz="quarter" idx="12"/>
          </p:nvPr>
        </p:nvSpPr>
        <p:spPr/>
        <p:txBody>
          <a:bodyPr/>
          <a:lstStyle/>
          <a:p>
            <a:fld id="{84F1A2BF-5ED8-4CDF-AA80-1D695F5BB435}" type="slidenum">
              <a:rPr lang="en-US" smtClean="0"/>
              <a:pPr/>
              <a:t>8</a:t>
            </a:fld>
            <a:endParaRPr lang="en-US"/>
          </a:p>
        </p:txBody>
      </p:sp>
      <p:sp>
        <p:nvSpPr>
          <p:cNvPr id="6" name="Footer Placeholder 5">
            <a:extLst>
              <a:ext uri="{FF2B5EF4-FFF2-40B4-BE49-F238E27FC236}">
                <a16:creationId xmlns:a16="http://schemas.microsoft.com/office/drawing/2014/main" id="{3B9F5B3C-EA9D-52BB-7FFA-A080ED8914A7}"/>
              </a:ext>
            </a:extLst>
          </p:cNvPr>
          <p:cNvSpPr>
            <a:spLocks noGrp="1"/>
          </p:cNvSpPr>
          <p:nvPr>
            <p:ph type="ftr" sz="quarter" idx="3"/>
          </p:nvPr>
        </p:nvSpPr>
        <p:spPr/>
        <p:txBody>
          <a:bodyPr/>
          <a:lstStyle/>
          <a:p>
            <a:r>
              <a:rPr lang="en-US" dirty="0"/>
              <a:t>Round 1 </a:t>
            </a:r>
          </a:p>
        </p:txBody>
      </p:sp>
      <p:pic>
        <p:nvPicPr>
          <p:cNvPr id="12" name="Picture 11" descr="A dentist chair in a dental office&#10;&#10;AI-generated content may be incorrect.">
            <a:extLst>
              <a:ext uri="{FF2B5EF4-FFF2-40B4-BE49-F238E27FC236}">
                <a16:creationId xmlns:a16="http://schemas.microsoft.com/office/drawing/2014/main" id="{2F1B4178-FECF-F3A2-386F-493B4D72C3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5407670" y="2560085"/>
            <a:ext cx="3524853" cy="2643640"/>
          </a:xfrm>
          <a:prstGeom prst="rect">
            <a:avLst/>
          </a:prstGeom>
        </p:spPr>
      </p:pic>
      <p:pic>
        <p:nvPicPr>
          <p:cNvPr id="14" name="Picture 13" descr="A room with white cabinets and a washing machine&#10;&#10;AI-generated content may be incorrect.">
            <a:extLst>
              <a:ext uri="{FF2B5EF4-FFF2-40B4-BE49-F238E27FC236}">
                <a16:creationId xmlns:a16="http://schemas.microsoft.com/office/drawing/2014/main" id="{17B95AB1-423D-2342-4157-09C72890D2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8333791" y="2547778"/>
            <a:ext cx="3538919" cy="2654189"/>
          </a:xfrm>
          <a:prstGeom prst="rect">
            <a:avLst/>
          </a:prstGeom>
        </p:spPr>
      </p:pic>
      <p:sp>
        <p:nvSpPr>
          <p:cNvPr id="16" name="Content Placeholder 15">
            <a:extLst>
              <a:ext uri="{FF2B5EF4-FFF2-40B4-BE49-F238E27FC236}">
                <a16:creationId xmlns:a16="http://schemas.microsoft.com/office/drawing/2014/main" id="{24678D41-C8D3-5B12-EE90-C5B76354A8FD}"/>
              </a:ext>
            </a:extLst>
          </p:cNvPr>
          <p:cNvSpPr>
            <a:spLocks noGrp="1"/>
          </p:cNvSpPr>
          <p:nvPr>
            <p:ph idx="1"/>
          </p:nvPr>
        </p:nvSpPr>
        <p:spPr>
          <a:xfrm>
            <a:off x="1129690" y="1728216"/>
            <a:ext cx="4572310" cy="4570662"/>
          </a:xfrm>
        </p:spPr>
        <p:txBody>
          <a:bodyPr>
            <a:normAutofit fontScale="92500" lnSpcReduction="10000"/>
          </a:bodyPr>
          <a:lstStyle/>
          <a:p>
            <a:pPr marL="0" indent="0">
              <a:buNone/>
            </a:pPr>
            <a:r>
              <a:rPr lang="en-US" sz="1600" b="1" u="sng" dirty="0"/>
              <a:t>Description: </a:t>
            </a:r>
          </a:p>
          <a:p>
            <a:pPr marL="0" indent="0">
              <a:buNone/>
            </a:pPr>
            <a:r>
              <a:rPr lang="en-US" sz="1600" dirty="0"/>
              <a:t>Startup funds for safety net dental clinic.</a:t>
            </a:r>
          </a:p>
          <a:p>
            <a:pPr marL="0" indent="0">
              <a:buNone/>
            </a:pPr>
            <a:endParaRPr lang="en-US" sz="1600" dirty="0"/>
          </a:p>
          <a:p>
            <a:pPr marL="0" indent="0">
              <a:buNone/>
            </a:pPr>
            <a:r>
              <a:rPr lang="en-US" sz="1600" b="1" u="sng" dirty="0"/>
              <a:t>Update:</a:t>
            </a:r>
          </a:p>
          <a:p>
            <a:r>
              <a:rPr lang="en-US" sz="1600" dirty="0"/>
              <a:t>The dental suite is part of their larger renovation of a building in Bethel that will have 3 clinical exam rooms, 2 behavioral health rooms, and telehealth suite, offices, waiting room, large multimedia meeting room, lab, and dental suite. </a:t>
            </a:r>
          </a:p>
          <a:p>
            <a:pPr marL="0" indent="0">
              <a:buNone/>
            </a:pPr>
            <a:endParaRPr lang="en-US" sz="1600" dirty="0"/>
          </a:p>
          <a:p>
            <a:r>
              <a:rPr lang="en-US" sz="1600" dirty="0"/>
              <a:t>The dental suite total cost was approximately $72k, with $30k from the Strategic Initiatives fund, $40k in county dollars, and $2k in N.C. DIT broadband infrastructure grant dollars. </a:t>
            </a:r>
          </a:p>
          <a:p>
            <a:endParaRPr lang="en-US" sz="1600" dirty="0"/>
          </a:p>
          <a:p>
            <a:r>
              <a:rPr lang="en-US" sz="1600" dirty="0"/>
              <a:t>They plan to have an opening in February.</a:t>
            </a:r>
          </a:p>
        </p:txBody>
      </p:sp>
    </p:spTree>
    <p:extLst>
      <p:ext uri="{BB962C8B-B14F-4D97-AF65-F5344CB8AC3E}">
        <p14:creationId xmlns:p14="http://schemas.microsoft.com/office/powerpoint/2010/main" val="50673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0E79A6-F6CB-C753-1356-C6F3F4821D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AFCC49-C18B-5099-189B-DB942B799EE1}"/>
              </a:ext>
            </a:extLst>
          </p:cNvPr>
          <p:cNvSpPr>
            <a:spLocks noGrp="1"/>
          </p:cNvSpPr>
          <p:nvPr>
            <p:ph type="title"/>
          </p:nvPr>
        </p:nvSpPr>
        <p:spPr/>
        <p:txBody>
          <a:bodyPr>
            <a:normAutofit/>
          </a:bodyPr>
          <a:lstStyle/>
          <a:p>
            <a:r>
              <a:rPr lang="en-US" sz="2400" b="1" u="sng" dirty="0"/>
              <a:t>Project</a:t>
            </a:r>
            <a:r>
              <a:rPr lang="en-US" sz="2400" b="1" dirty="0"/>
              <a:t>: Region IV Billing Optimization</a:t>
            </a:r>
          </a:p>
        </p:txBody>
      </p:sp>
      <p:sp>
        <p:nvSpPr>
          <p:cNvPr id="3" name="Content Placeholder 2">
            <a:extLst>
              <a:ext uri="{FF2B5EF4-FFF2-40B4-BE49-F238E27FC236}">
                <a16:creationId xmlns:a16="http://schemas.microsoft.com/office/drawing/2014/main" id="{119F967C-C0C7-4906-3F14-4BE66405D0C2}"/>
              </a:ext>
            </a:extLst>
          </p:cNvPr>
          <p:cNvSpPr>
            <a:spLocks noGrp="1"/>
          </p:cNvSpPr>
          <p:nvPr>
            <p:ph idx="1"/>
          </p:nvPr>
        </p:nvSpPr>
        <p:spPr/>
        <p:txBody>
          <a:bodyPr>
            <a:noAutofit/>
          </a:bodyPr>
          <a:lstStyle/>
          <a:p>
            <a:pPr marL="0" indent="0">
              <a:lnSpc>
                <a:spcPct val="100000"/>
              </a:lnSpc>
              <a:buNone/>
            </a:pPr>
            <a:r>
              <a:rPr lang="en-US" sz="1500" b="1" u="sng" dirty="0"/>
              <a:t>Description: </a:t>
            </a:r>
          </a:p>
          <a:p>
            <a:pPr marL="0" indent="0">
              <a:lnSpc>
                <a:spcPct val="100000"/>
              </a:lnSpc>
              <a:buNone/>
            </a:pPr>
            <a:r>
              <a:rPr lang="en-US" sz="1500" dirty="0"/>
              <a:t>Region IV seeks to hire a consultant to conduct audits, assessments and service to build capacity of LHD finance and billing practices.</a:t>
            </a:r>
          </a:p>
          <a:p>
            <a:pPr marL="0" indent="0">
              <a:lnSpc>
                <a:spcPct val="100000"/>
              </a:lnSpc>
              <a:buNone/>
            </a:pPr>
            <a:r>
              <a:rPr lang="en-US" sz="1500" dirty="0"/>
              <a:t> </a:t>
            </a:r>
          </a:p>
          <a:p>
            <a:pPr marL="0" indent="0">
              <a:lnSpc>
                <a:spcPct val="100000"/>
              </a:lnSpc>
              <a:buNone/>
            </a:pPr>
            <a:r>
              <a:rPr lang="en-US" sz="1500" b="1" u="sng" dirty="0"/>
              <a:t>Update: </a:t>
            </a:r>
            <a:endParaRPr lang="en-US" sz="1500" dirty="0"/>
          </a:p>
          <a:p>
            <a:pPr>
              <a:lnSpc>
                <a:spcPct val="100000"/>
              </a:lnSpc>
            </a:pPr>
            <a:r>
              <a:rPr lang="en-US" sz="1500" dirty="0"/>
              <a:t>Their project is on the way!  They had to bid the project out due to the cost and have one responsive bidder and are finalizing the contract with them.</a:t>
            </a:r>
          </a:p>
          <a:p>
            <a:pPr>
              <a:lnSpc>
                <a:spcPct val="100000"/>
              </a:lnSpc>
            </a:pPr>
            <a:r>
              <a:rPr lang="en-US" sz="1500" dirty="0"/>
              <a:t>The process will include billing audits for the 11 counties in region four.  Every county has identified a point person for the project.  Every health department will have the opportunity for an audit of clinical (medical) services, behavioral health, and dental services. </a:t>
            </a:r>
          </a:p>
          <a:p>
            <a:pPr>
              <a:lnSpc>
                <a:spcPct val="100000"/>
              </a:lnSpc>
            </a:pPr>
            <a:r>
              <a:rPr lang="en-US" sz="1500" dirty="0"/>
              <a:t>An on-boarding meeting will be held in February to explain auditing logistics. </a:t>
            </a:r>
          </a:p>
          <a:p>
            <a:pPr>
              <a:lnSpc>
                <a:spcPct val="100000"/>
              </a:lnSpc>
            </a:pPr>
            <a:r>
              <a:rPr lang="en-US" sz="1500" dirty="0"/>
              <a:t>All audits, reports, and statewide education sessions will be completed by May 2026 per the contract documents. </a:t>
            </a:r>
          </a:p>
        </p:txBody>
      </p:sp>
      <p:sp>
        <p:nvSpPr>
          <p:cNvPr id="4" name="Slide Number Placeholder 3">
            <a:extLst>
              <a:ext uri="{FF2B5EF4-FFF2-40B4-BE49-F238E27FC236}">
                <a16:creationId xmlns:a16="http://schemas.microsoft.com/office/drawing/2014/main" id="{2B26FA67-D108-8F68-AFA1-B26AF42BCB82}"/>
              </a:ext>
            </a:extLst>
          </p:cNvPr>
          <p:cNvSpPr>
            <a:spLocks noGrp="1"/>
          </p:cNvSpPr>
          <p:nvPr>
            <p:ph type="sldNum" sz="quarter" idx="12"/>
          </p:nvPr>
        </p:nvSpPr>
        <p:spPr/>
        <p:txBody>
          <a:bodyPr/>
          <a:lstStyle/>
          <a:p>
            <a:fld id="{84F1A2BF-5ED8-4CDF-AA80-1D695F5BB435}" type="slidenum">
              <a:rPr lang="en-US" smtClean="0"/>
              <a:pPr/>
              <a:t>9</a:t>
            </a:fld>
            <a:endParaRPr lang="en-US"/>
          </a:p>
        </p:txBody>
      </p:sp>
      <p:sp>
        <p:nvSpPr>
          <p:cNvPr id="6" name="Footer Placeholder 5">
            <a:extLst>
              <a:ext uri="{FF2B5EF4-FFF2-40B4-BE49-F238E27FC236}">
                <a16:creationId xmlns:a16="http://schemas.microsoft.com/office/drawing/2014/main" id="{DC3CA7B8-A75C-C609-9463-784CD4BAB613}"/>
              </a:ext>
            </a:extLst>
          </p:cNvPr>
          <p:cNvSpPr>
            <a:spLocks noGrp="1"/>
          </p:cNvSpPr>
          <p:nvPr>
            <p:ph type="ftr" sz="quarter" idx="3"/>
          </p:nvPr>
        </p:nvSpPr>
        <p:spPr/>
        <p:txBody>
          <a:bodyPr/>
          <a:lstStyle/>
          <a:p>
            <a:r>
              <a:rPr lang="en-US" dirty="0"/>
              <a:t>Round 2 </a:t>
            </a:r>
          </a:p>
        </p:txBody>
      </p:sp>
    </p:spTree>
    <p:extLst>
      <p:ext uri="{BB962C8B-B14F-4D97-AF65-F5344CB8AC3E}">
        <p14:creationId xmlns:p14="http://schemas.microsoft.com/office/powerpoint/2010/main" val="1035280030"/>
      </p:ext>
    </p:extLst>
  </p:cSld>
  <p:clrMapOvr>
    <a:masterClrMapping/>
  </p:clrMapOvr>
</p:sld>
</file>

<file path=ppt/theme/theme1.xml><?xml version="1.0" encoding="utf-8"?>
<a:theme xmlns:a="http://schemas.openxmlformats.org/drawingml/2006/main" name="NCPHA Theme">
  <a:themeElements>
    <a:clrScheme name="Custom 2">
      <a:dk1>
        <a:sysClr val="windowText" lastClr="000000"/>
      </a:dk1>
      <a:lt1>
        <a:sysClr val="window" lastClr="FFFFFF"/>
      </a:lt1>
      <a:dk2>
        <a:srgbClr val="0E2841"/>
      </a:dk2>
      <a:lt2>
        <a:srgbClr val="E8E8E8"/>
      </a:lt2>
      <a:accent1>
        <a:srgbClr val="0D9696"/>
      </a:accent1>
      <a:accent2>
        <a:srgbClr val="05615C"/>
      </a:accent2>
      <a:accent3>
        <a:srgbClr val="7AC4C4"/>
      </a:accent3>
      <a:accent4>
        <a:srgbClr val="E5F5F5"/>
      </a:accent4>
      <a:accent5>
        <a:srgbClr val="B0C4C7"/>
      </a:accent5>
      <a:accent6>
        <a:srgbClr val="FA6952"/>
      </a:accent6>
      <a:hlink>
        <a:srgbClr val="053057"/>
      </a:hlink>
      <a:folHlink>
        <a:srgbClr val="053057"/>
      </a:folHlink>
    </a:clrScheme>
    <a:fontScheme name="NCPHA">
      <a:majorFont>
        <a:latin typeface="Lexend Deca "/>
        <a:ea typeface=""/>
        <a:cs typeface=""/>
      </a:majorFont>
      <a:minorFont>
        <a:latin typeface="Lexend De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CPHA Theme" id="{2B92DF96-31F4-4613-886A-658E53CF8084}" vid="{B26913CC-A56F-4D26-8D11-233A070873D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NCPHA Theme</Template>
  <TotalTime>45618</TotalTime>
  <Words>2414</Words>
  <Application>Microsoft Office PowerPoint</Application>
  <PresentationFormat>Widescreen</PresentationFormat>
  <Paragraphs>158</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Aptos</vt:lpstr>
      <vt:lpstr>Arial</vt:lpstr>
      <vt:lpstr>Calibri</vt:lpstr>
      <vt:lpstr>Lexend Deca</vt:lpstr>
      <vt:lpstr>Lexend Deca Light</vt:lpstr>
      <vt:lpstr>Lexend Deca Medium</vt:lpstr>
      <vt:lpstr>NCPHA Theme</vt:lpstr>
      <vt:lpstr>Strategic Initiatives Fund Update</vt:lpstr>
      <vt:lpstr>Overview</vt:lpstr>
      <vt:lpstr>Project: The Impact of Session Law 2012-126: Examining the Downstream Consequence of Changes in Public Health Governance Configurations in North Carolina</vt:lpstr>
      <vt:lpstr>Project: NCEHSA Leadership Training</vt:lpstr>
      <vt:lpstr>Project: Reach Out and Read- NC Public Health Initiative</vt:lpstr>
      <vt:lpstr>Project: Reach Out and Read- NC Public Health Initiative</vt:lpstr>
      <vt:lpstr>Project: Region 1 Environmental Health Internship Program</vt:lpstr>
      <vt:lpstr>Project: Pitt Stop Dental Office</vt:lpstr>
      <vt:lpstr>Project: Region IV Billing Optimization</vt:lpstr>
      <vt:lpstr>Project: Accreditation Dashboard Upgrade</vt:lpstr>
      <vt:lpstr>Project: Rapid EH Strike Team</vt:lpstr>
      <vt:lpstr>Project: ARHS Facility Renovation/Expansion</vt:lpstr>
      <vt:lpstr>Project: WNC Inclusive, Equity-Informed Health Data</vt:lpstr>
      <vt:lpstr>Project: Region 5 LHD Academic Partnership</vt:lpstr>
      <vt:lpstr>Project: Onslow Maternal Wellness Doula Pilot</vt:lpstr>
      <vt:lpstr>Project: Onslow Maternal Wellness Doula Pilot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Bethany Milford</dc:creator>
  <cp:lastModifiedBy>Karen Davis</cp:lastModifiedBy>
  <cp:revision>54</cp:revision>
  <dcterms:created xsi:type="dcterms:W3CDTF">2024-04-23T14:00:38Z</dcterms:created>
  <dcterms:modified xsi:type="dcterms:W3CDTF">2026-01-16T14:47:12Z</dcterms:modified>
</cp:coreProperties>
</file>