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sldIdLst>
    <p:sldId id="361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92722E-7CF9-6266-870C-D47B76DDBD0B}" name="Sperandio, Martha Anne" initials="SM" userId="S::masperan@ad.unc.edu::35ef3517-4f6c-4cd8-bd2f-ea32d186e8ea" providerId="AD"/>
  <p188:author id="{C1CAA041-A7A4-811F-8EEA-CCD44747D46D}" name="Sam McClayton" initials="SM" userId="94d82eca7f006e3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/>
    <p:restoredTop sz="87625" autoAdjust="0"/>
  </p:normalViewPr>
  <p:slideViewPr>
    <p:cSldViewPr snapToGrid="0">
      <p:cViewPr varScale="1">
        <p:scale>
          <a:sx n="46" d="100"/>
          <a:sy n="46" d="100"/>
        </p:scale>
        <p:origin x="72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CAA39-8873-EA47-915D-17DCD1EB1C2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43F8E-57F8-2E45-B93A-78949996C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4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A828B27-5CCD-81A3-EB15-4045E91A10A3}"/>
              </a:ext>
            </a:extLst>
          </p:cNvPr>
          <p:cNvSpPr/>
          <p:nvPr userDrawn="1"/>
        </p:nvSpPr>
        <p:spPr>
          <a:xfrm>
            <a:off x="0" y="0"/>
            <a:ext cx="12192000" cy="550971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999E6E-89A4-46A9-D33D-9873C311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rcRect t="20759" b="20759"/>
          <a:stretch/>
        </p:blipFill>
        <p:spPr>
          <a:xfrm>
            <a:off x="0" y="1"/>
            <a:ext cx="12192000" cy="55097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D405B-6272-2AD6-2D84-41FB598A77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667"/>
            <a:ext cx="9144000" cy="1938992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title slide style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3C4519-9BC6-E587-BC53-4898E5F47253}"/>
              </a:ext>
            </a:extLst>
          </p:cNvPr>
          <p:cNvSpPr/>
          <p:nvPr userDrawn="1"/>
        </p:nvSpPr>
        <p:spPr>
          <a:xfrm>
            <a:off x="1524000" y="3859706"/>
            <a:ext cx="9143999" cy="117239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B7E8E-84B8-AFB1-C4BF-30E01B956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2407" y="4215072"/>
            <a:ext cx="7047186" cy="461665"/>
          </a:xfr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75AEC3-1B07-C65E-6BB1-DF1438101F37}"/>
              </a:ext>
            </a:extLst>
          </p:cNvPr>
          <p:cNvCxnSpPr/>
          <p:nvPr userDrawn="1"/>
        </p:nvCxnSpPr>
        <p:spPr>
          <a:xfrm>
            <a:off x="1279634" y="3559783"/>
            <a:ext cx="963273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A17794-C04E-5DC0-B2F9-40BB957FFC33}"/>
              </a:ext>
            </a:extLst>
          </p:cNvPr>
          <p:cNvSpPr>
            <a:spLocks noGrp="1"/>
          </p:cNvSpPr>
          <p:nvPr userDrawn="1">
            <p:ph type="ftr" sz="quarter" idx="13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E6C3B8-B9D1-8924-1A02-172E5A74D6A1}"/>
              </a:ext>
            </a:extLst>
          </p:cNvPr>
          <p:cNvGrpSpPr/>
          <p:nvPr userDrawn="1"/>
        </p:nvGrpSpPr>
        <p:grpSpPr>
          <a:xfrm>
            <a:off x="1524000" y="5740630"/>
            <a:ext cx="8777824" cy="729167"/>
            <a:chOff x="595509" y="5801947"/>
            <a:chExt cx="8777824" cy="729167"/>
          </a:xfrm>
        </p:grpSpPr>
        <p:pic>
          <p:nvPicPr>
            <p:cNvPr id="4" name="Picture 3" descr="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D631A92F-37BA-3AB8-6FDE-7609E900D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95509" y="5880195"/>
              <a:ext cx="4157560" cy="536459"/>
            </a:xfrm>
            <a:prstGeom prst="rect">
              <a:avLst/>
            </a:prstGeom>
          </p:spPr>
        </p:pic>
        <p:pic>
          <p:nvPicPr>
            <p:cNvPr id="8" name="Picture 7" descr="A black background with blue text&#10;&#10;AI-generated content may be incorrect.">
              <a:extLst>
                <a:ext uri="{FF2B5EF4-FFF2-40B4-BE49-F238E27FC236}">
                  <a16:creationId xmlns:a16="http://schemas.microsoft.com/office/drawing/2014/main" id="{6352A1C3-8C08-B525-D515-4D0F4BBE51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920078" y="5801947"/>
              <a:ext cx="4453255" cy="729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78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pattern&#10;&#10;AI-generated content may be incorrect.">
            <a:extLst>
              <a:ext uri="{FF2B5EF4-FFF2-40B4-BE49-F238E27FC236}">
                <a16:creationId xmlns:a16="http://schemas.microsoft.com/office/drawing/2014/main" id="{11CC8FF5-CDB1-5DC6-7614-1581BC83E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72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905DA40-DD16-0A97-C952-EA823C8A8117}"/>
              </a:ext>
            </a:extLst>
          </p:cNvPr>
          <p:cNvSpPr>
            <a:spLocks/>
          </p:cNvSpPr>
          <p:nvPr userDrawn="1"/>
        </p:nvSpPr>
        <p:spPr>
          <a:xfrm>
            <a:off x="1363427" y="1410346"/>
            <a:ext cx="9465146" cy="37604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039B25-0DC8-968D-9B7C-321E743BF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5514" y="1691053"/>
            <a:ext cx="8660969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PURPOSE HEADING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12AF0F0-EC36-9B5D-EAE9-587D94B5FA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65514" y="4008746"/>
            <a:ext cx="8660969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123AE8-E7C8-E831-A554-DAE5AFE6A6A1}"/>
              </a:ext>
            </a:extLst>
          </p:cNvPr>
          <p:cNvCxnSpPr>
            <a:cxnSpLocks/>
          </p:cNvCxnSpPr>
          <p:nvPr userDrawn="1"/>
        </p:nvCxnSpPr>
        <p:spPr>
          <a:xfrm>
            <a:off x="2435192" y="3733066"/>
            <a:ext cx="769357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41F14B-FF81-3E27-22EB-B32AC4AA0E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6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3DAFAD-37FC-0E84-EF54-6F735D61DA9C}"/>
              </a:ext>
            </a:extLst>
          </p:cNvPr>
          <p:cNvSpPr/>
          <p:nvPr userDrawn="1"/>
        </p:nvSpPr>
        <p:spPr>
          <a:xfrm>
            <a:off x="0" y="1623125"/>
            <a:ext cx="10874829" cy="90780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BC2925F-9072-4120-A549-EEE3283497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1843197"/>
            <a:ext cx="4523511" cy="461665"/>
          </a:xfrm>
        </p:spPr>
        <p:txBody>
          <a:bodyPr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CB5E40A-2F62-FF4B-0FD2-F88AC4F73B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039" y="2676253"/>
            <a:ext cx="4523510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31A04D1-9469-00BC-4A54-9887F74E31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7563" y="1846195"/>
            <a:ext cx="4523511" cy="461665"/>
          </a:xfrm>
        </p:spPr>
        <p:txBody>
          <a:bodyPr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3213B-1D8C-F1E5-18B6-10BAEA8D75F3}"/>
              </a:ext>
            </a:extLst>
          </p:cNvPr>
          <p:cNvSpPr/>
          <p:nvPr userDrawn="1"/>
        </p:nvSpPr>
        <p:spPr>
          <a:xfrm>
            <a:off x="1317171" y="3835396"/>
            <a:ext cx="10874829" cy="90780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6149561-74C9-ED52-FE42-D169D5E7F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7564" y="2676253"/>
            <a:ext cx="4523510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5A0B0D-48A0-0007-5297-8BC3DFE9A1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2489" y="4085923"/>
            <a:ext cx="4523511" cy="424732"/>
          </a:xfr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heading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76FC5C2-0D53-EA6A-530D-BA14389336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2489" y="4908286"/>
            <a:ext cx="4523510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34EE764-4DDD-2D91-197B-B9A6FFC38A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3743" y="4076932"/>
            <a:ext cx="4523511" cy="424732"/>
          </a:xfr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heading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7D02094-C535-1838-4EED-367D11381E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3744" y="4893243"/>
            <a:ext cx="4523510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9C8BF-52CA-4208-2377-1CFF740DFCD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079F3-4953-A024-6EB5-48A272DCA48F}"/>
              </a:ext>
            </a:extLst>
          </p:cNvPr>
          <p:cNvSpPr/>
          <p:nvPr userDrawn="1"/>
        </p:nvSpPr>
        <p:spPr>
          <a:xfrm>
            <a:off x="208230" y="389415"/>
            <a:ext cx="11769024" cy="907804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50D961-AD73-0C9B-C65D-4A97C9350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155" y="520151"/>
            <a:ext cx="861731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title heading</a:t>
            </a:r>
          </a:p>
        </p:txBody>
      </p:sp>
    </p:spTree>
    <p:extLst>
      <p:ext uri="{BB962C8B-B14F-4D97-AF65-F5344CB8AC3E}">
        <p14:creationId xmlns:p14="http://schemas.microsoft.com/office/powerpoint/2010/main" val="138244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blue background with a pattern&#10;&#10;AI-generated content may be incorrect.">
            <a:extLst>
              <a:ext uri="{FF2B5EF4-FFF2-40B4-BE49-F238E27FC236}">
                <a16:creationId xmlns:a16="http://schemas.microsoft.com/office/drawing/2014/main" id="{9BA8CDBB-B39D-7540-7910-B33117C83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72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38D456B-DFCE-1FC5-46EF-E6D527341921}"/>
              </a:ext>
            </a:extLst>
          </p:cNvPr>
          <p:cNvSpPr/>
          <p:nvPr userDrawn="1"/>
        </p:nvSpPr>
        <p:spPr>
          <a:xfrm>
            <a:off x="1937288" y="312607"/>
            <a:ext cx="8834034" cy="11767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0B9EAE-E944-0C7A-3048-81D4891C82EE}"/>
              </a:ext>
            </a:extLst>
          </p:cNvPr>
          <p:cNvSpPr/>
          <p:nvPr userDrawn="1"/>
        </p:nvSpPr>
        <p:spPr>
          <a:xfrm>
            <a:off x="746209" y="2668249"/>
            <a:ext cx="3252865" cy="3659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B9A14C9-820D-86D8-A30B-6DEC71D8EF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475" y="3906567"/>
            <a:ext cx="2682332" cy="646331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name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53EFBA0-9613-2CD3-6FD3-9231E5282B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476" y="4794208"/>
            <a:ext cx="2682331" cy="2862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508A67F-340B-1FDF-BF1D-B5CCB96EB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769" y="516284"/>
            <a:ext cx="8493072" cy="7694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Our Team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CC041BE-C575-2A17-7108-E713EAE201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09991" y="1669749"/>
            <a:ext cx="1999593" cy="199550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0971AB3-B44A-03A6-E892-0301A6A7A472}"/>
              </a:ext>
            </a:extLst>
          </p:cNvPr>
          <p:cNvSpPr/>
          <p:nvPr userDrawn="1"/>
        </p:nvSpPr>
        <p:spPr>
          <a:xfrm>
            <a:off x="4417556" y="2663077"/>
            <a:ext cx="3252865" cy="3659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3C7AD3CE-0356-DC68-84DB-2F742B02B9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822" y="3901395"/>
            <a:ext cx="2682332" cy="646331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name here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9D26CFB-B3C3-B746-61D6-2264033EB4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2823" y="4789036"/>
            <a:ext cx="2682331" cy="2862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5FA3C26E-79B7-204A-ECCB-C0CC4B09CA0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81338" y="1664577"/>
            <a:ext cx="1999593" cy="199550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4044D2D-4D90-0C46-7C1C-0160192E9397}"/>
              </a:ext>
            </a:extLst>
          </p:cNvPr>
          <p:cNvSpPr/>
          <p:nvPr userDrawn="1"/>
        </p:nvSpPr>
        <p:spPr>
          <a:xfrm>
            <a:off x="8234203" y="2663077"/>
            <a:ext cx="3252865" cy="3659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E868EC0-538F-998F-1817-A90E133AB0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19469" y="3901395"/>
            <a:ext cx="2682332" cy="646331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name here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1A263226-BE17-EDE5-7ECF-F726D609D6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9470" y="4789036"/>
            <a:ext cx="2682331" cy="2862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C0D67016-D0F8-05A8-AE15-DF39CD6A684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97985" y="1664577"/>
            <a:ext cx="1999593" cy="199550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571D2039-4D1E-0FC3-2015-BBFC8F05491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9843"/>
                  </a:schemeClr>
                </a:solidFill>
              </a:defRPr>
            </a:lvl1pPr>
          </a:lstStyle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3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EE471E8-057D-69DC-D92B-A044BB6B269A}"/>
              </a:ext>
            </a:extLst>
          </p:cNvPr>
          <p:cNvSpPr/>
          <p:nvPr userDrawn="1"/>
        </p:nvSpPr>
        <p:spPr>
          <a:xfrm>
            <a:off x="5067300" y="1829369"/>
            <a:ext cx="6909954" cy="13661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547101A-D2F7-38B6-3202-8C29F7827725}"/>
              </a:ext>
            </a:extLst>
          </p:cNvPr>
          <p:cNvSpPr/>
          <p:nvPr userDrawn="1"/>
        </p:nvSpPr>
        <p:spPr>
          <a:xfrm>
            <a:off x="5067300" y="3399749"/>
            <a:ext cx="6909954" cy="13661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AF9CDE8-796B-F9FB-22DB-DDD2F69349A7}"/>
              </a:ext>
            </a:extLst>
          </p:cNvPr>
          <p:cNvSpPr/>
          <p:nvPr userDrawn="1"/>
        </p:nvSpPr>
        <p:spPr>
          <a:xfrm>
            <a:off x="5067300" y="4961638"/>
            <a:ext cx="6909954" cy="13661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4831BC8-2ECB-A102-438A-4477D54753FE}"/>
              </a:ext>
            </a:extLst>
          </p:cNvPr>
          <p:cNvSpPr/>
          <p:nvPr userDrawn="1"/>
        </p:nvSpPr>
        <p:spPr>
          <a:xfrm>
            <a:off x="5067301" y="294448"/>
            <a:ext cx="6909954" cy="13661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B34A9F9-598C-87C8-C7A0-103B594EFC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34733" y="977517"/>
            <a:ext cx="5972134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8F9E82C-3FF0-CFB7-4EC8-907FC873B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34733" y="2485424"/>
            <a:ext cx="5972134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E211408-B66C-895D-33F2-8FB21E3C65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4733" y="4096723"/>
            <a:ext cx="5972134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9B9D093-0FF8-048E-427B-12D1DF7C96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4733" y="5656280"/>
            <a:ext cx="5972134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C865D46-79CD-E09B-DB23-7677232E60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9300" y="463827"/>
            <a:ext cx="5972134" cy="400110"/>
          </a:xfrm>
        </p:spPr>
        <p:txBody>
          <a:bodyPr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CEE3F95-EF44-3026-02EB-223F147AE1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9300" y="1993666"/>
            <a:ext cx="5972134" cy="369332"/>
          </a:xfr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HEADING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4B50DF1-D5FE-922B-E622-5FD7FD0E20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29300" y="3600027"/>
            <a:ext cx="5972134" cy="369332"/>
          </a:xfr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HEADING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F437EF5-038E-212D-586B-5C50AE08BE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29300" y="5164522"/>
            <a:ext cx="5972134" cy="369332"/>
          </a:xfrm>
        </p:spPr>
        <p:txBody>
          <a:bodyPr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HEADING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EC047D8-E80A-F33A-2598-351F343A0FBD}"/>
              </a:ext>
            </a:extLst>
          </p:cNvPr>
          <p:cNvSpPr/>
          <p:nvPr userDrawn="1"/>
        </p:nvSpPr>
        <p:spPr>
          <a:xfrm>
            <a:off x="4765152" y="575058"/>
            <a:ext cx="830317" cy="8303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EE642BF-D427-EDBB-8DC0-F3C599C79C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91120" y="667051"/>
            <a:ext cx="578379" cy="646331"/>
          </a:xfr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C68FBB-1D86-495A-C327-693D79D1E6B1}"/>
              </a:ext>
            </a:extLst>
          </p:cNvPr>
          <p:cNvSpPr/>
          <p:nvPr userDrawn="1"/>
        </p:nvSpPr>
        <p:spPr>
          <a:xfrm>
            <a:off x="4765151" y="2109979"/>
            <a:ext cx="830317" cy="8303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04EEA75-1E5F-06E2-3E85-57B3A1277C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1119" y="2201972"/>
            <a:ext cx="578379" cy="646331"/>
          </a:xfr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B30D1E-FE13-3D00-E0FA-8C74CBA58E15}"/>
              </a:ext>
            </a:extLst>
          </p:cNvPr>
          <p:cNvSpPr/>
          <p:nvPr userDrawn="1"/>
        </p:nvSpPr>
        <p:spPr>
          <a:xfrm>
            <a:off x="4765151" y="3680359"/>
            <a:ext cx="830317" cy="8303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BF3A59C-2D50-9EB6-96F0-F421DC99AA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1119" y="3772352"/>
            <a:ext cx="578379" cy="646331"/>
          </a:xfr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1CF87B3-E005-2B6C-A499-5F3931DEC4C6}"/>
              </a:ext>
            </a:extLst>
          </p:cNvPr>
          <p:cNvSpPr/>
          <p:nvPr userDrawn="1"/>
        </p:nvSpPr>
        <p:spPr>
          <a:xfrm>
            <a:off x="4765151" y="5242248"/>
            <a:ext cx="830317" cy="8303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21FA1565-C507-55E7-E49D-19DF9A41B8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1119" y="5334241"/>
            <a:ext cx="578379" cy="646331"/>
          </a:xfr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5F600E-BEB5-5594-2CDB-46E84C3ADFD2}"/>
              </a:ext>
            </a:extLst>
          </p:cNvPr>
          <p:cNvSpPr/>
          <p:nvPr userDrawn="1"/>
        </p:nvSpPr>
        <p:spPr>
          <a:xfrm>
            <a:off x="0" y="0"/>
            <a:ext cx="36045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1CC2DE-E475-D49E-CCB0-B21E58CA1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429" y="2828835"/>
            <a:ext cx="3072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F6FD0B-2862-2404-6393-4383D7712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-15362" y="-7375"/>
            <a:ext cx="1721303" cy="1711845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ABAF17C-13D8-F48C-EE6F-630405F8B6D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41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5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5F600E-BEB5-5594-2CDB-46E84C3ADFD2}"/>
              </a:ext>
            </a:extLst>
          </p:cNvPr>
          <p:cNvSpPr/>
          <p:nvPr userDrawn="1"/>
        </p:nvSpPr>
        <p:spPr>
          <a:xfrm>
            <a:off x="0" y="0"/>
            <a:ext cx="36045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1CC2DE-E475-D49E-CCB0-B21E58CA1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429" y="2828835"/>
            <a:ext cx="3072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F6FD0B-2862-2404-6393-4383D7712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-15362" y="-7375"/>
            <a:ext cx="1721303" cy="1711845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ABAF17C-13D8-F48C-EE6F-630405F8B6D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F05EC-3991-F4CF-2AEA-385419CB1FB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927475" y="374650"/>
            <a:ext cx="7856538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526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5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5F600E-BEB5-5594-2CDB-46E84C3ADFD2}"/>
              </a:ext>
            </a:extLst>
          </p:cNvPr>
          <p:cNvSpPr/>
          <p:nvPr userDrawn="1"/>
        </p:nvSpPr>
        <p:spPr>
          <a:xfrm>
            <a:off x="0" y="0"/>
            <a:ext cx="360459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1CC2DE-E475-D49E-CCB0-B21E58CA1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429" y="2828835"/>
            <a:ext cx="3072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F6FD0B-2862-2404-6393-4383D7712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-15362" y="-7375"/>
            <a:ext cx="1721303" cy="1711845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ABAF17C-13D8-F48C-EE6F-630405F8B6D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F05EC-3991-F4CF-2AEA-385419CB1FB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927475" y="374650"/>
            <a:ext cx="7856538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450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4">
            <a:extLst>
              <a:ext uri="{FF2B5EF4-FFF2-40B4-BE49-F238E27FC236}">
                <a16:creationId xmlns:a16="http://schemas.microsoft.com/office/drawing/2014/main" id="{7243BC98-D284-C745-F635-CDDDDE6387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91448" y="338621"/>
            <a:ext cx="5085806" cy="61271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6E9EA2-939D-C647-3E21-0251E6A9F1F0}"/>
              </a:ext>
            </a:extLst>
          </p:cNvPr>
          <p:cNvSpPr/>
          <p:nvPr userDrawn="1"/>
        </p:nvSpPr>
        <p:spPr>
          <a:xfrm>
            <a:off x="291548" y="338621"/>
            <a:ext cx="6347791" cy="61271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2EC042C-07B7-AB97-137B-611D3C18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051" y="742330"/>
            <a:ext cx="5908783" cy="76944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5654DFB-F26B-97CE-8A34-EEED7B9BFE78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11175" y="2125773"/>
            <a:ext cx="5908659" cy="4115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BAA233-F527-3D15-0116-7B63398225AE}"/>
              </a:ext>
            </a:extLst>
          </p:cNvPr>
          <p:cNvCxnSpPr/>
          <p:nvPr userDrawn="1"/>
        </p:nvCxnSpPr>
        <p:spPr>
          <a:xfrm>
            <a:off x="511051" y="1995266"/>
            <a:ext cx="5908783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887D54D-6606-D038-7064-0423937ED89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72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pattern&#10;&#10;AI-generated content may be incorrect.">
            <a:extLst>
              <a:ext uri="{FF2B5EF4-FFF2-40B4-BE49-F238E27FC236}">
                <a16:creationId xmlns:a16="http://schemas.microsoft.com/office/drawing/2014/main" id="{F3840B3D-C109-C01E-3A4E-34430B0D1B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72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C9F021-16C5-EF65-4D4E-A1830603D24B}"/>
              </a:ext>
            </a:extLst>
          </p:cNvPr>
          <p:cNvSpPr/>
          <p:nvPr userDrawn="1"/>
        </p:nvSpPr>
        <p:spPr>
          <a:xfrm>
            <a:off x="406858" y="435934"/>
            <a:ext cx="11530687" cy="5986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690B4-B86D-AE66-0DB8-A8AEEC090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080" y="779914"/>
            <a:ext cx="11117062" cy="7017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DE26-7DF5-CA67-E532-4CF0A3030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080" y="1825625"/>
            <a:ext cx="535172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F28ADA3-41B6-08F4-3F13-5B8FBA1AB4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3" y="1825625"/>
            <a:ext cx="561294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634E2-4D82-A8E9-75E8-4CADF48398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26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background with a pattern&#10;&#10;AI-generated content may be incorrect.">
            <a:extLst>
              <a:ext uri="{FF2B5EF4-FFF2-40B4-BE49-F238E27FC236}">
                <a16:creationId xmlns:a16="http://schemas.microsoft.com/office/drawing/2014/main" id="{5B10AFF9-08C3-357E-BD25-0B4117B1C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-1" b="272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C9F021-16C5-EF65-4D4E-A1830603D24B}"/>
              </a:ext>
            </a:extLst>
          </p:cNvPr>
          <p:cNvSpPr/>
          <p:nvPr userDrawn="1"/>
        </p:nvSpPr>
        <p:spPr>
          <a:xfrm>
            <a:off x="406858" y="435934"/>
            <a:ext cx="11530687" cy="5986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690B4-B86D-AE66-0DB8-A8AEEC090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080" y="779914"/>
            <a:ext cx="11117062" cy="7017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DE26-7DF5-CA67-E532-4CF0A3030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080" y="1825625"/>
            <a:ext cx="1111706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1E46F-3B2C-1896-2ACA-2A9829C9F6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9843"/>
                  </a:schemeClr>
                </a:solidFill>
              </a:defRPr>
            </a:lvl1pPr>
          </a:lstStyle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00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7642C-8920-C010-11A7-6A97C9C23E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8939" y="1521618"/>
            <a:ext cx="5257799" cy="461665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A122F-F0E7-A971-3842-FF56FB071E7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5763" y="2505075"/>
            <a:ext cx="5260976" cy="247926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9C599-ED88-9CDD-3756-389E32BABD8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83446" y="1521618"/>
            <a:ext cx="5257799" cy="461665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61B56-48E4-B524-50F2-3E87FBDEB8E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8383" y="2505075"/>
            <a:ext cx="5222861" cy="247926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79D425-FAB1-872D-0D82-82A8D269546D}"/>
              </a:ext>
            </a:extLst>
          </p:cNvPr>
          <p:cNvCxnSpPr>
            <a:cxnSpLocks/>
          </p:cNvCxnSpPr>
          <p:nvPr userDrawn="1"/>
        </p:nvCxnSpPr>
        <p:spPr>
          <a:xfrm>
            <a:off x="295763" y="2407519"/>
            <a:ext cx="52609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83E825-DE8B-CD73-B6B7-FE4CCB4C6856}"/>
              </a:ext>
            </a:extLst>
          </p:cNvPr>
          <p:cNvCxnSpPr>
            <a:cxnSpLocks/>
          </p:cNvCxnSpPr>
          <p:nvPr userDrawn="1"/>
        </p:nvCxnSpPr>
        <p:spPr>
          <a:xfrm>
            <a:off x="6383446" y="2415871"/>
            <a:ext cx="52577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47D4E-2DFF-15D7-A18A-2B933469E3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A5945F-A22B-23DC-A453-69249D1643CB}"/>
              </a:ext>
            </a:extLst>
          </p:cNvPr>
          <p:cNvSpPr/>
          <p:nvPr userDrawn="1"/>
        </p:nvSpPr>
        <p:spPr>
          <a:xfrm>
            <a:off x="208230" y="389415"/>
            <a:ext cx="11520454" cy="1019608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62C02D-5D32-92DA-23BC-89999DD913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316" y="576053"/>
            <a:ext cx="861731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title heading</a:t>
            </a:r>
          </a:p>
        </p:txBody>
      </p:sp>
    </p:spTree>
    <p:extLst>
      <p:ext uri="{BB962C8B-B14F-4D97-AF65-F5344CB8AC3E}">
        <p14:creationId xmlns:p14="http://schemas.microsoft.com/office/powerpoint/2010/main" val="243993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4A730B2-A557-E4DB-DE50-3CEDF7D8BB97}"/>
              </a:ext>
            </a:extLst>
          </p:cNvPr>
          <p:cNvSpPr/>
          <p:nvPr userDrawn="1"/>
        </p:nvSpPr>
        <p:spPr>
          <a:xfrm>
            <a:off x="496481" y="3112313"/>
            <a:ext cx="5909441" cy="150137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49AF3-183F-354B-BC45-3C1F2D247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481" y="1235975"/>
            <a:ext cx="5909441" cy="144655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title slide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4C9BA-1D75-D2CA-A0B1-0E8F1EE01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92875"/>
            <a:ext cx="623454" cy="200025"/>
          </a:xfrm>
          <a:prstGeom prst="rect">
            <a:avLst/>
          </a:prstGeom>
        </p:spPr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4E0B2C-BD8A-4B28-A4E0-47D8B1F1B2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2276" y="3632170"/>
            <a:ext cx="5657850" cy="461665"/>
          </a:xfrm>
        </p:spPr>
        <p:txBody>
          <a:bodyPr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C9B08B-A763-147C-0CE3-1FC4A2C3A520}"/>
              </a:ext>
            </a:extLst>
          </p:cNvPr>
          <p:cNvCxnSpPr>
            <a:cxnSpLocks/>
          </p:cNvCxnSpPr>
          <p:nvPr userDrawn="1"/>
        </p:nvCxnSpPr>
        <p:spPr>
          <a:xfrm>
            <a:off x="496481" y="2905401"/>
            <a:ext cx="590944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background with a pattern&#10;&#10;AI-generated content may be incorrect.">
            <a:extLst>
              <a:ext uri="{FF2B5EF4-FFF2-40B4-BE49-F238E27FC236}">
                <a16:creationId xmlns:a16="http://schemas.microsoft.com/office/drawing/2014/main" id="{485ABBDB-926A-9EB7-D3DB-7B202F2AF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3078"/>
          <a:stretch>
            <a:fillRect/>
          </a:stretch>
        </p:blipFill>
        <p:spPr>
          <a:xfrm>
            <a:off x="7122736" y="0"/>
            <a:ext cx="5069263" cy="688159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B2E6A30-8E96-2A02-6A7A-921C39AF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9843"/>
                  </a:schemeClr>
                </a:solidFill>
              </a:defRPr>
            </a:lvl1pPr>
          </a:lstStyle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3592F8-81BF-30E8-74DC-D476E6B4207A}"/>
              </a:ext>
            </a:extLst>
          </p:cNvPr>
          <p:cNvGrpSpPr/>
          <p:nvPr userDrawn="1"/>
        </p:nvGrpSpPr>
        <p:grpSpPr>
          <a:xfrm>
            <a:off x="496481" y="4952824"/>
            <a:ext cx="4341432" cy="1338401"/>
            <a:chOff x="411637" y="5880195"/>
            <a:chExt cx="4341432" cy="1338401"/>
          </a:xfrm>
        </p:grpSpPr>
        <p:pic>
          <p:nvPicPr>
            <p:cNvPr id="5" name="Picture 4" descr="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62BA7C76-8166-873C-D8A7-5A5F881673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95509" y="5880195"/>
              <a:ext cx="4157560" cy="536459"/>
            </a:xfrm>
            <a:prstGeom prst="rect">
              <a:avLst/>
            </a:prstGeom>
          </p:spPr>
        </p:pic>
        <p:pic>
          <p:nvPicPr>
            <p:cNvPr id="10" name="Picture 9" descr="A black background with blue text&#10;&#10;AI-generated content may be incorrect.">
              <a:extLst>
                <a:ext uri="{FF2B5EF4-FFF2-40B4-BE49-F238E27FC236}">
                  <a16:creationId xmlns:a16="http://schemas.microsoft.com/office/drawing/2014/main" id="{42648C2B-875B-6AA9-FD40-20650FFD1A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11637" y="6531114"/>
              <a:ext cx="4198674" cy="687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829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7D5880-C2E2-78AF-5F37-C51791E2B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06" y="1930662"/>
            <a:ext cx="10638394" cy="42205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olorful circle with black background&#10;&#10;AI-generated content may be incorrect.">
            <a:extLst>
              <a:ext uri="{FF2B5EF4-FFF2-40B4-BE49-F238E27FC236}">
                <a16:creationId xmlns:a16="http://schemas.microsoft.com/office/drawing/2014/main" id="{45421414-4FC1-8213-38F6-FD8F30427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8048" y="0"/>
            <a:ext cx="1983951" cy="197643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7B1BF-819D-2F65-D1B4-DC2C842179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631C8B-FA83-1940-0C28-392702183352}"/>
              </a:ext>
            </a:extLst>
          </p:cNvPr>
          <p:cNvCxnSpPr>
            <a:cxnSpLocks/>
          </p:cNvCxnSpPr>
          <p:nvPr userDrawn="1"/>
        </p:nvCxnSpPr>
        <p:spPr>
          <a:xfrm>
            <a:off x="295763" y="1590021"/>
            <a:ext cx="9585992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DA617DF8-60CA-1B52-B636-D112A3D8F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763" y="473093"/>
            <a:ext cx="9433049" cy="776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7" name="SmartArt Placeholder 16">
            <a:extLst>
              <a:ext uri="{FF2B5EF4-FFF2-40B4-BE49-F238E27FC236}">
                <a16:creationId xmlns:a16="http://schemas.microsoft.com/office/drawing/2014/main" id="{21B1D306-3FB0-6473-00FC-16D247CEB028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6681788" y="1839913"/>
            <a:ext cx="4405312" cy="6697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17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circle with black background&#10;&#10;AI-generated content may be incorrect.">
            <a:extLst>
              <a:ext uri="{FF2B5EF4-FFF2-40B4-BE49-F238E27FC236}">
                <a16:creationId xmlns:a16="http://schemas.microsoft.com/office/drawing/2014/main" id="{45421414-4FC1-8213-38F6-FD8F30427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8048" y="0"/>
            <a:ext cx="1983951" cy="197643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7B1BF-819D-2F65-D1B4-DC2C842179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631C8B-FA83-1940-0C28-392702183352}"/>
              </a:ext>
            </a:extLst>
          </p:cNvPr>
          <p:cNvCxnSpPr>
            <a:cxnSpLocks/>
          </p:cNvCxnSpPr>
          <p:nvPr userDrawn="1"/>
        </p:nvCxnSpPr>
        <p:spPr>
          <a:xfrm>
            <a:off x="295763" y="1590021"/>
            <a:ext cx="9585992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DA617DF8-60CA-1B52-B636-D112A3D8F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763" y="473093"/>
            <a:ext cx="9433049" cy="776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7" name="SmartArt Placeholder 16">
            <a:extLst>
              <a:ext uri="{FF2B5EF4-FFF2-40B4-BE49-F238E27FC236}">
                <a16:creationId xmlns:a16="http://schemas.microsoft.com/office/drawing/2014/main" id="{21B1D306-3FB0-6473-00FC-16D247CEB028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295763" y="1839913"/>
            <a:ext cx="10562737" cy="4873386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A828B27-5CCD-81A3-EB15-4045E91A10A3}"/>
              </a:ext>
            </a:extLst>
          </p:cNvPr>
          <p:cNvSpPr/>
          <p:nvPr userDrawn="1"/>
        </p:nvSpPr>
        <p:spPr>
          <a:xfrm>
            <a:off x="0" y="1"/>
            <a:ext cx="12192000" cy="47972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999E6E-89A4-46A9-D33D-9873C311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rcRect t="20759" b="28321"/>
          <a:stretch>
            <a:fillRect/>
          </a:stretch>
        </p:blipFill>
        <p:spPr>
          <a:xfrm>
            <a:off x="0" y="1"/>
            <a:ext cx="12192000" cy="4797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D405B-6272-2AD6-2D84-41FB598A77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939" y="879995"/>
            <a:ext cx="11600121" cy="212365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100000"/>
              </a:lnSpc>
              <a:defRPr sz="6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thank you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B7E8E-84B8-AFB1-C4BF-30E01B956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2407" y="3638230"/>
            <a:ext cx="7047186" cy="46166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75AEC3-1B07-C65E-6BB1-DF1438101F37}"/>
              </a:ext>
            </a:extLst>
          </p:cNvPr>
          <p:cNvCxnSpPr/>
          <p:nvPr userDrawn="1"/>
        </p:nvCxnSpPr>
        <p:spPr>
          <a:xfrm>
            <a:off x="1279634" y="3153332"/>
            <a:ext cx="963273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FE4A16C-BD8F-D29F-AA29-549E5AB69379}"/>
              </a:ext>
            </a:extLst>
          </p:cNvPr>
          <p:cNvGrpSpPr/>
          <p:nvPr userDrawn="1"/>
        </p:nvGrpSpPr>
        <p:grpSpPr>
          <a:xfrm>
            <a:off x="1707087" y="5248838"/>
            <a:ext cx="8777824" cy="729167"/>
            <a:chOff x="595509" y="5801947"/>
            <a:chExt cx="8777824" cy="729167"/>
          </a:xfrm>
        </p:grpSpPr>
        <p:pic>
          <p:nvPicPr>
            <p:cNvPr id="7" name="Picture 6" descr="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2B8BD762-9A6E-98FE-BB6E-6738035911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95509" y="5880195"/>
              <a:ext cx="4157560" cy="536459"/>
            </a:xfrm>
            <a:prstGeom prst="rect">
              <a:avLst/>
            </a:prstGeom>
          </p:spPr>
        </p:pic>
        <p:pic>
          <p:nvPicPr>
            <p:cNvPr id="8" name="Picture 7" descr="A black background with blue text&#10;&#10;AI-generated content may be incorrect.">
              <a:extLst>
                <a:ext uri="{FF2B5EF4-FFF2-40B4-BE49-F238E27FC236}">
                  <a16:creationId xmlns:a16="http://schemas.microsoft.com/office/drawing/2014/main" id="{093BE595-1EC4-19EA-1A8F-7190AE78DE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920078" y="5801947"/>
              <a:ext cx="4453255" cy="729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5430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a pattern&#10;&#10;AI-generated content may be incorrect.">
            <a:extLst>
              <a:ext uri="{FF2B5EF4-FFF2-40B4-BE49-F238E27FC236}">
                <a16:creationId xmlns:a16="http://schemas.microsoft.com/office/drawing/2014/main" id="{E6C340CC-FD0F-92CD-3BE3-AB4FEE9EC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72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1E46F-3B2C-1896-2ACA-2A9829C9F6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9843"/>
                  </a:schemeClr>
                </a:solidFill>
              </a:defRPr>
            </a:lvl1pPr>
          </a:lstStyle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75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pattern&#10;&#10;AI-generated content may be incorrect.">
            <a:extLst>
              <a:ext uri="{FF2B5EF4-FFF2-40B4-BE49-F238E27FC236}">
                <a16:creationId xmlns:a16="http://schemas.microsoft.com/office/drawing/2014/main" id="{0DFEECCD-D70E-53A1-8468-E4C12E542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72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1E46F-3B2C-1896-2ACA-2A9829C9F6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9843"/>
                  </a:schemeClr>
                </a:solidFill>
              </a:defRPr>
            </a:lvl1pPr>
          </a:lstStyle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42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a pattern&#10;&#10;AI-generated content may be incorrect.">
            <a:extLst>
              <a:ext uri="{FF2B5EF4-FFF2-40B4-BE49-F238E27FC236}">
                <a16:creationId xmlns:a16="http://schemas.microsoft.com/office/drawing/2014/main" id="{7F51B6CE-F90A-18EB-31A9-96DD4B59A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72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1E46F-3B2C-1896-2ACA-2A9829C9F6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9843"/>
                  </a:schemeClr>
                </a:solidFill>
              </a:defRPr>
            </a:lvl1pPr>
          </a:lstStyle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73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background with white circles&#10;&#10;AI-generated content may be incorrect.">
            <a:extLst>
              <a:ext uri="{FF2B5EF4-FFF2-40B4-BE49-F238E27FC236}">
                <a16:creationId xmlns:a16="http://schemas.microsoft.com/office/drawing/2014/main" id="{FE0EB4C0-8102-D932-DEFE-E95BC6E51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72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1E46F-3B2C-1896-2ACA-2A9829C9F6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9843"/>
                  </a:schemeClr>
                </a:solidFill>
              </a:defRPr>
            </a:lvl1pPr>
          </a:lstStyle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4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33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991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7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/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8886615-FB68-F88E-BBD1-C237576C754E}"/>
              </a:ext>
            </a:extLst>
          </p:cNvPr>
          <p:cNvSpPr/>
          <p:nvPr userDrawn="1"/>
        </p:nvSpPr>
        <p:spPr>
          <a:xfrm>
            <a:off x="208230" y="389415"/>
            <a:ext cx="9025252" cy="1392890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4F130-89C2-C736-507D-71CB0FB0D3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316" y="762694"/>
            <a:ext cx="861731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title heading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A69E483-9F76-8817-321A-4AF524EF9986}"/>
              </a:ext>
            </a:extLst>
          </p:cNvPr>
          <p:cNvSpPr/>
          <p:nvPr userDrawn="1"/>
        </p:nvSpPr>
        <p:spPr>
          <a:xfrm rot="-977589">
            <a:off x="1220194" y="2377908"/>
            <a:ext cx="1689631" cy="2102185"/>
          </a:xfrm>
          <a:custGeom>
            <a:avLst/>
            <a:gdLst/>
            <a:ahLst/>
            <a:cxnLst/>
            <a:rect l="l" t="t" r="r" b="b"/>
            <a:pathLst>
              <a:path w="2501581" h="3112387">
                <a:moveTo>
                  <a:pt x="0" y="0"/>
                </a:moveTo>
                <a:lnTo>
                  <a:pt x="2501581" y="0"/>
                </a:lnTo>
                <a:lnTo>
                  <a:pt x="2501581" y="3112387"/>
                </a:lnTo>
                <a:lnTo>
                  <a:pt x="0" y="3112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7F2117-71C0-76A4-5119-3958597AAE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1781" y="3188934"/>
            <a:ext cx="6274840" cy="480131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 box</a:t>
            </a:r>
          </a:p>
        </p:txBody>
      </p:sp>
      <p:pic>
        <p:nvPicPr>
          <p:cNvPr id="8" name="Picture 7" descr="A colorful circle with black background&#10;&#10;AI-generated content may be incorrect.">
            <a:extLst>
              <a:ext uri="{FF2B5EF4-FFF2-40B4-BE49-F238E27FC236}">
                <a16:creationId xmlns:a16="http://schemas.microsoft.com/office/drawing/2014/main" id="{D656A00A-79F2-1BE6-3166-492C36006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9880600" y="0"/>
            <a:ext cx="2311400" cy="22987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2EB4B4-8EF3-F70C-BE88-D8D5CE0EC3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2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77E0F-BC89-69A7-7660-C9DD20F85D4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2975" y="1673226"/>
            <a:ext cx="9516689" cy="4654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colorful circle with black background&#10;&#10;AI-generated content may be incorrect.">
            <a:extLst>
              <a:ext uri="{FF2B5EF4-FFF2-40B4-BE49-F238E27FC236}">
                <a16:creationId xmlns:a16="http://schemas.microsoft.com/office/drawing/2014/main" id="{4D5080A3-EBED-400E-4008-DD52BFAC43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9880600" y="0"/>
            <a:ext cx="2311400" cy="22987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00A8839-3D1A-16CD-E7A7-BF2C62F87D9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29C6031-35C2-6632-0A7A-B83E41D8A071}"/>
              </a:ext>
            </a:extLst>
          </p:cNvPr>
          <p:cNvSpPr/>
          <p:nvPr userDrawn="1"/>
        </p:nvSpPr>
        <p:spPr>
          <a:xfrm>
            <a:off x="208230" y="389415"/>
            <a:ext cx="9025252" cy="914284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D147BF3-5BF4-5D19-DCFE-9597ACFFF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201" y="530224"/>
            <a:ext cx="861731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title heading</a:t>
            </a:r>
          </a:p>
        </p:txBody>
      </p:sp>
    </p:spTree>
    <p:extLst>
      <p:ext uri="{BB962C8B-B14F-4D97-AF65-F5344CB8AC3E}">
        <p14:creationId xmlns:p14="http://schemas.microsoft.com/office/powerpoint/2010/main" val="270727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pattern&#10;&#10;AI-generated content may be incorrect.">
            <a:extLst>
              <a:ext uri="{FF2B5EF4-FFF2-40B4-BE49-F238E27FC236}">
                <a16:creationId xmlns:a16="http://schemas.microsoft.com/office/drawing/2014/main" id="{B2AA1C48-C6FD-58E1-6B46-147761A57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993" b="182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13304F5-8D46-7159-E28E-48654250E33C}"/>
              </a:ext>
            </a:extLst>
          </p:cNvPr>
          <p:cNvSpPr/>
          <p:nvPr userDrawn="1"/>
        </p:nvSpPr>
        <p:spPr>
          <a:xfrm>
            <a:off x="4938231" y="0"/>
            <a:ext cx="7339387" cy="69350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9AF1E6-3348-5C87-377F-12F8061AE3AC}"/>
              </a:ext>
            </a:extLst>
          </p:cNvPr>
          <p:cNvSpPr/>
          <p:nvPr userDrawn="1"/>
        </p:nvSpPr>
        <p:spPr>
          <a:xfrm>
            <a:off x="285750" y="1633720"/>
            <a:ext cx="4514850" cy="3361959"/>
          </a:xfrm>
          <a:prstGeom prst="roundRect">
            <a:avLst>
              <a:gd name="adj" fmla="val 7499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61028-AB60-60CC-4181-C08B4ADF9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23" y="2943521"/>
            <a:ext cx="4128704" cy="830997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title slide style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6708D13-0E0E-6FDB-53A5-2107525E90F6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57813" y="557213"/>
            <a:ext cx="6329363" cy="55149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98BBCB4-A3F9-350B-763D-93C9D204B6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0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s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2C5887-CA6C-D838-FB56-71B05DE5C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603" b="1360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905DA40-DD16-0A97-C952-EA823C8A8117}"/>
              </a:ext>
            </a:extLst>
          </p:cNvPr>
          <p:cNvSpPr>
            <a:spLocks/>
          </p:cNvSpPr>
          <p:nvPr userDrawn="1"/>
        </p:nvSpPr>
        <p:spPr>
          <a:xfrm>
            <a:off x="1328057" y="1662131"/>
            <a:ext cx="9535884" cy="353373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3A52FD-A500-C3A1-FC5C-E18464E79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2958" y="2248931"/>
            <a:ext cx="9066082" cy="132343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COMMUNICATIONS TITLE SLIDE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CEF4C47-86FD-9306-8406-FEC044CD03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2958" y="4183554"/>
            <a:ext cx="9066082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79E46D-E37E-62A0-556D-7FD559AFD03D}"/>
              </a:ext>
            </a:extLst>
          </p:cNvPr>
          <p:cNvCxnSpPr>
            <a:cxnSpLocks/>
          </p:cNvCxnSpPr>
          <p:nvPr userDrawn="1"/>
        </p:nvCxnSpPr>
        <p:spPr>
          <a:xfrm>
            <a:off x="3590221" y="3902717"/>
            <a:ext cx="5011557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1A001E1-8413-A428-DDF3-738CDDE23B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9843"/>
                  </a:schemeClr>
                </a:solidFill>
              </a:defRPr>
            </a:lvl1pPr>
          </a:lstStyle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1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B139AED-F72C-8024-D587-643BC963EA32}"/>
              </a:ext>
            </a:extLst>
          </p:cNvPr>
          <p:cNvSpPr/>
          <p:nvPr userDrawn="1"/>
        </p:nvSpPr>
        <p:spPr>
          <a:xfrm>
            <a:off x="0" y="6235701"/>
            <a:ext cx="12192000" cy="6222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8423D19-39E6-5315-55B0-5415BDAB126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2975" y="2041824"/>
            <a:ext cx="11494279" cy="4000101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C7B0EF-9EFE-6A4D-0661-D48CA3C8038B}"/>
              </a:ext>
            </a:extLst>
          </p:cNvPr>
          <p:cNvSpPr txBox="1"/>
          <p:nvPr userDrawn="1"/>
        </p:nvSpPr>
        <p:spPr>
          <a:xfrm>
            <a:off x="4028326" y="6428607"/>
            <a:ext cx="7325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COMMUNICATIONS</a:t>
            </a:r>
          </a:p>
        </p:txBody>
      </p:sp>
      <p:pic>
        <p:nvPicPr>
          <p:cNvPr id="16" name="Picture 15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D85821CE-3D63-3187-88BF-89CAE9812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0462437" y="0"/>
            <a:ext cx="1729563" cy="1720060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33240E3-E62C-3475-CBA9-883FBE94FFE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774597D-7E6E-83FA-A553-75985F95302B}"/>
              </a:ext>
            </a:extLst>
          </p:cNvPr>
          <p:cNvSpPr/>
          <p:nvPr userDrawn="1"/>
        </p:nvSpPr>
        <p:spPr>
          <a:xfrm>
            <a:off x="208230" y="389415"/>
            <a:ext cx="9025252" cy="1392890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A319D8-95DC-75F3-EFB9-DAD38AE96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316" y="762694"/>
            <a:ext cx="861731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title heading</a:t>
            </a:r>
          </a:p>
        </p:txBody>
      </p:sp>
    </p:spTree>
    <p:extLst>
      <p:ext uri="{BB962C8B-B14F-4D97-AF65-F5344CB8AC3E}">
        <p14:creationId xmlns:p14="http://schemas.microsoft.com/office/powerpoint/2010/main" val="417964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664948-4F4E-0DFC-3B12-EA3B9E194EAB}"/>
              </a:ext>
            </a:extLst>
          </p:cNvPr>
          <p:cNvSpPr/>
          <p:nvPr userDrawn="1"/>
        </p:nvSpPr>
        <p:spPr>
          <a:xfrm>
            <a:off x="8587409" y="0"/>
            <a:ext cx="360459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1CF3DA8-36CF-4AD3-6911-4BD213008478}"/>
              </a:ext>
            </a:extLst>
          </p:cNvPr>
          <p:cNvSpPr>
            <a:spLocks/>
          </p:cNvSpPr>
          <p:nvPr userDrawn="1"/>
        </p:nvSpPr>
        <p:spPr>
          <a:xfrm>
            <a:off x="125980" y="409306"/>
            <a:ext cx="3860393" cy="86642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5C2EBA-3B03-6729-3C02-58ED284E56C3}"/>
              </a:ext>
            </a:extLst>
          </p:cNvPr>
          <p:cNvSpPr>
            <a:spLocks/>
          </p:cNvSpPr>
          <p:nvPr userDrawn="1"/>
        </p:nvSpPr>
        <p:spPr>
          <a:xfrm>
            <a:off x="4356694" y="409305"/>
            <a:ext cx="3860393" cy="86642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D91A0A3-E2EA-194C-7041-939A7E2AA3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4246" y="624901"/>
            <a:ext cx="3665288" cy="424732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/>
            </a:lvl1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0B9F403-656E-9360-79C0-7CFAC21788B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23533" y="1512127"/>
            <a:ext cx="3665288" cy="2232406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761D436-03BA-093E-B740-12756C52838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454246" y="1512126"/>
            <a:ext cx="3665288" cy="2232406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64EF0BA7-5C8D-9631-8C13-6BD7341F1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256872" y="-1"/>
            <a:ext cx="1935127" cy="1924494"/>
          </a:xfrm>
          <a:prstGeom prst="rect">
            <a:avLst/>
          </a:prstGeom>
        </p:spPr>
      </p:pic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D73C5985-C493-BB5A-4473-A885F7B638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3532" y="624901"/>
            <a:ext cx="3665288" cy="424732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/>
            </a:lvl1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heading</a:t>
            </a: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A32EEA4A-A00B-CD49-CFD8-B10658AD12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E2840D4-09E7-1A10-8308-009E7E489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95838" y="2884235"/>
            <a:ext cx="3072629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0340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5F600E-BEB5-5594-2CDB-46E84C3ADFD2}"/>
              </a:ext>
            </a:extLst>
          </p:cNvPr>
          <p:cNvSpPr/>
          <p:nvPr userDrawn="1"/>
        </p:nvSpPr>
        <p:spPr>
          <a:xfrm>
            <a:off x="0" y="0"/>
            <a:ext cx="360459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1CC2DE-E475-D49E-CCB0-B21E58CA1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429" y="2828835"/>
            <a:ext cx="3072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F6FD0B-2862-2404-6393-4383D7712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-15362" y="-7375"/>
            <a:ext cx="1721303" cy="1711845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ABAF17C-13D8-F48C-EE6F-630405F8B6D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F05EC-3991-F4CF-2AEA-385419CB1FB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927475" y="374650"/>
            <a:ext cx="7856538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84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1B95D-059E-24C9-054F-1733FA7A6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79749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3A564B9-2D92-66CC-DE23-41BA3DA6F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186"/>
            <a:ext cx="1051560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D63E1D2-2732-407B-DA57-7BC9AD781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53800" y="6451691"/>
            <a:ext cx="623454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100">
                <a:solidFill>
                  <a:schemeClr val="tx1">
                    <a:alpha val="79843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0240D763-F9AD-944A-A33A-C33A880CA9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6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73" r:id="rId6"/>
    <p:sldLayoutId id="2147483666" r:id="rId7"/>
    <p:sldLayoutId id="2147483667" r:id="rId8"/>
    <p:sldLayoutId id="2147483688" r:id="rId9"/>
    <p:sldLayoutId id="2147483665" r:id="rId10"/>
    <p:sldLayoutId id="2147483677" r:id="rId11"/>
    <p:sldLayoutId id="2147483678" r:id="rId12"/>
    <p:sldLayoutId id="2147483679" r:id="rId13"/>
    <p:sldLayoutId id="2147483685" r:id="rId14"/>
    <p:sldLayoutId id="2147483686" r:id="rId15"/>
    <p:sldLayoutId id="2147483680" r:id="rId16"/>
    <p:sldLayoutId id="2147483652" r:id="rId17"/>
    <p:sldLayoutId id="2147483683" r:id="rId18"/>
    <p:sldLayoutId id="2147483653" r:id="rId19"/>
    <p:sldLayoutId id="2147483654" r:id="rId20"/>
    <p:sldLayoutId id="2147483684" r:id="rId21"/>
    <p:sldLayoutId id="2147483682" r:id="rId22"/>
    <p:sldLayoutId id="2147483691" r:id="rId23"/>
    <p:sldLayoutId id="2147483697" r:id="rId24"/>
    <p:sldLayoutId id="2147483692" r:id="rId25"/>
    <p:sldLayoutId id="2147483694" r:id="rId26"/>
    <p:sldLayoutId id="2147483699" r:id="rId27"/>
    <p:sldLayoutId id="2147483700" r:id="rId28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pen Sans ExtraBold" pitchFamily="2" charset="0"/>
          <a:ea typeface="Open Sans ExtraBold" pitchFamily="2" charset="0"/>
          <a:cs typeface="Open Sans Extra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s://photos.app.goo.gl/mU3Dt4uDrBLBCRqZ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38F737-17C2-9A9F-57CF-4FE3D96037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240D763-F9AD-944A-A33A-C33A880CA9D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A table with text and images&#10;&#10;AI-generated content may be incorrect.">
            <a:extLst>
              <a:ext uri="{FF2B5EF4-FFF2-40B4-BE49-F238E27FC236}">
                <a16:creationId xmlns:a16="http://schemas.microsoft.com/office/drawing/2014/main" id="{F4653C81-D128-6F44-6493-2A05EB03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10" y="346936"/>
            <a:ext cx="11221063" cy="615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2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1548" y="338621"/>
            <a:ext cx="6347791" cy="6127115"/>
            <a:chOff x="0" y="0"/>
            <a:chExt cx="12695582" cy="122542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95555" cy="12254230"/>
            </a:xfrm>
            <a:custGeom>
              <a:avLst/>
              <a:gdLst/>
              <a:ahLst/>
              <a:cxnLst/>
              <a:rect l="l" t="t" r="r" b="b"/>
              <a:pathLst>
                <a:path w="12695555" h="12254230">
                  <a:moveTo>
                    <a:pt x="0" y="0"/>
                  </a:moveTo>
                  <a:lnTo>
                    <a:pt x="12695555" y="0"/>
                  </a:lnTo>
                  <a:lnTo>
                    <a:pt x="12695555" y="12254230"/>
                  </a:lnTo>
                  <a:lnTo>
                    <a:pt x="0" y="12254230"/>
                  </a:lnTo>
                  <a:close/>
                </a:path>
              </a:pathLst>
            </a:custGeom>
            <a:solidFill>
              <a:srgbClr val="0D385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2965" y="506157"/>
            <a:ext cx="5985483" cy="646331"/>
            <a:chOff x="0" y="0"/>
            <a:chExt cx="11970966" cy="12926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70965" cy="1292662"/>
            </a:xfrm>
            <a:custGeom>
              <a:avLst/>
              <a:gdLst/>
              <a:ahLst/>
              <a:cxnLst/>
              <a:rect l="l" t="t" r="r" b="b"/>
              <a:pathLst>
                <a:path w="11970965" h="1292662">
                  <a:moveTo>
                    <a:pt x="0" y="0"/>
                  </a:moveTo>
                  <a:lnTo>
                    <a:pt x="11970965" y="0"/>
                  </a:lnTo>
                  <a:lnTo>
                    <a:pt x="11970965" y="1292662"/>
                  </a:lnTo>
                  <a:lnTo>
                    <a:pt x="0" y="1292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1970966" cy="1292662"/>
            </a:xfrm>
            <a:prstGeom prst="rect">
              <a:avLst/>
            </a:prstGeom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3600"/>
                </a:lnSpc>
              </a:pPr>
              <a:r>
                <a:rPr lang="en-US" sz="3000" b="1" u="sng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  <a:hlinkClick r:id="rId2" tooltip="https://photos.app.goo.gl/mU3Dt4uDrBLBCRqZA"/>
                </a:rPr>
                <a:t>NC Public Health Photo Library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4409352" y="3683847"/>
            <a:ext cx="3376534" cy="2253837"/>
          </a:xfrm>
          <a:custGeom>
            <a:avLst/>
            <a:gdLst/>
            <a:ahLst/>
            <a:cxnLst/>
            <a:rect l="l" t="t" r="r" b="b"/>
            <a:pathLst>
              <a:path w="5064801" h="3380755">
                <a:moveTo>
                  <a:pt x="0" y="0"/>
                </a:moveTo>
                <a:lnTo>
                  <a:pt x="5064801" y="0"/>
                </a:lnTo>
                <a:lnTo>
                  <a:pt x="5064801" y="3380755"/>
                </a:lnTo>
                <a:lnTo>
                  <a:pt x="0" y="33807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342208" y="1284726"/>
            <a:ext cx="3066457" cy="2066495"/>
          </a:xfrm>
          <a:custGeom>
            <a:avLst/>
            <a:gdLst/>
            <a:ahLst/>
            <a:cxnLst/>
            <a:rect l="l" t="t" r="r" b="b"/>
            <a:pathLst>
              <a:path w="3847715" h="2568350">
                <a:moveTo>
                  <a:pt x="0" y="0"/>
                </a:moveTo>
                <a:lnTo>
                  <a:pt x="3847715" y="0"/>
                </a:lnTo>
                <a:lnTo>
                  <a:pt x="3847715" y="2568350"/>
                </a:lnTo>
                <a:lnTo>
                  <a:pt x="0" y="2568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044231" y="3898137"/>
            <a:ext cx="3931667" cy="2766911"/>
          </a:xfrm>
          <a:custGeom>
            <a:avLst/>
            <a:gdLst/>
            <a:ahLst/>
            <a:cxnLst/>
            <a:rect l="l" t="t" r="r" b="b"/>
            <a:pathLst>
              <a:path w="5897501" h="4150366">
                <a:moveTo>
                  <a:pt x="0" y="0"/>
                </a:moveTo>
                <a:lnTo>
                  <a:pt x="5897501" y="0"/>
                </a:lnTo>
                <a:lnTo>
                  <a:pt x="5897501" y="4150366"/>
                </a:lnTo>
                <a:lnTo>
                  <a:pt x="0" y="41503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 cap="sq">
            <a:solidFill>
              <a:schemeClr val="tx1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87161" y="3899550"/>
            <a:ext cx="3689227" cy="2462559"/>
          </a:xfrm>
          <a:custGeom>
            <a:avLst/>
            <a:gdLst/>
            <a:ahLst/>
            <a:cxnLst/>
            <a:rect l="l" t="t" r="r" b="b"/>
            <a:pathLst>
              <a:path w="5533840" h="3693838">
                <a:moveTo>
                  <a:pt x="0" y="0"/>
                </a:moveTo>
                <a:lnTo>
                  <a:pt x="5533839" y="0"/>
                </a:lnTo>
                <a:lnTo>
                  <a:pt x="5533839" y="3693837"/>
                </a:lnTo>
                <a:lnTo>
                  <a:pt x="0" y="36938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38100" cap="sq">
            <a:solidFill>
              <a:schemeClr val="bg1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95482" y="1146190"/>
            <a:ext cx="3666710" cy="2444473"/>
          </a:xfrm>
          <a:custGeom>
            <a:avLst/>
            <a:gdLst/>
            <a:ahLst/>
            <a:cxnLst/>
            <a:rect l="l" t="t" r="r" b="b"/>
            <a:pathLst>
              <a:path w="5500065" h="3666710">
                <a:moveTo>
                  <a:pt x="0" y="0"/>
                </a:moveTo>
                <a:lnTo>
                  <a:pt x="5500065" y="0"/>
                </a:lnTo>
                <a:lnTo>
                  <a:pt x="5500065" y="3666710"/>
                </a:lnTo>
                <a:lnTo>
                  <a:pt x="0" y="36667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8100" cap="sq">
            <a:solidFill>
              <a:schemeClr val="bg1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581998" y="506158"/>
            <a:ext cx="4264929" cy="2845063"/>
          </a:xfrm>
          <a:custGeom>
            <a:avLst/>
            <a:gdLst/>
            <a:ahLst/>
            <a:cxnLst/>
            <a:rect l="l" t="t" r="r" b="b"/>
            <a:pathLst>
              <a:path w="6397394" h="4267595">
                <a:moveTo>
                  <a:pt x="0" y="0"/>
                </a:moveTo>
                <a:lnTo>
                  <a:pt x="6397395" y="0"/>
                </a:lnTo>
                <a:lnTo>
                  <a:pt x="6397395" y="4267595"/>
                </a:lnTo>
                <a:lnTo>
                  <a:pt x="0" y="42675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38100" cap="sq">
            <a:solidFill>
              <a:schemeClr val="tx1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 FC Color Palette">
      <a:dk1>
        <a:srgbClr val="0D385C"/>
      </a:dk1>
      <a:lt1>
        <a:srgbClr val="FFFFFF"/>
      </a:lt1>
      <a:dk2>
        <a:srgbClr val="0D385C"/>
      </a:dk2>
      <a:lt2>
        <a:srgbClr val="E8E8E8"/>
      </a:lt2>
      <a:accent1>
        <a:srgbClr val="3290C2"/>
      </a:accent1>
      <a:accent2>
        <a:srgbClr val="B8D9EE"/>
      </a:accent2>
      <a:accent3>
        <a:srgbClr val="B79AC9"/>
      </a:accent3>
      <a:accent4>
        <a:srgbClr val="9FD086"/>
      </a:accent4>
      <a:accent5>
        <a:srgbClr val="FECC88"/>
      </a:accent5>
      <a:accent6>
        <a:srgbClr val="FFFFFF"/>
      </a:accent6>
      <a:hlink>
        <a:srgbClr val="3290C2"/>
      </a:hlink>
      <a:folHlink>
        <a:srgbClr val="3290C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1B952C78AE294E9CBF1CB5B87AFE68" ma:contentTypeVersion="13" ma:contentTypeDescription="Create a new document." ma:contentTypeScope="" ma:versionID="a78678cf1855f491768a26c94d1a38aa">
  <xsd:schema xmlns:xsd="http://www.w3.org/2001/XMLSchema" xmlns:xs="http://www.w3.org/2001/XMLSchema" xmlns:p="http://schemas.microsoft.com/office/2006/metadata/properties" xmlns:ns2="eb1884c6-2338-42a1-bc0b-47092c3b34a9" xmlns:ns3="3b615845-9a19-4143-b90d-a97a581e6395" targetNamespace="http://schemas.microsoft.com/office/2006/metadata/properties" ma:root="true" ma:fieldsID="276c2567bba84c5b6eadd7ef51eb4bde" ns2:_="" ns3:_="">
    <xsd:import namespace="eb1884c6-2338-42a1-bc0b-47092c3b34a9"/>
    <xsd:import namespace="3b615845-9a19-4143-b90d-a97a581e63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884c6-2338-42a1-bc0b-47092c3b3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3fdc6da-32ca-4a2b-983e-32d6a4a8a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15845-9a19-4143-b90d-a97a581e639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c9616d9-1701-4655-b48a-12b4ee33ba82}" ma:internalName="TaxCatchAll" ma:showField="CatchAllData" ma:web="3b615845-9a19-4143-b90d-a97a581e63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1884c6-2338-42a1-bc0b-47092c3b34a9">
      <Terms xmlns="http://schemas.microsoft.com/office/infopath/2007/PartnerControls"/>
    </lcf76f155ced4ddcb4097134ff3c332f>
    <TaxCatchAll xmlns="3b615845-9a19-4143-b90d-a97a581e6395" xsi:nil="true"/>
  </documentManagement>
</p:properties>
</file>

<file path=customXml/itemProps1.xml><?xml version="1.0" encoding="utf-8"?>
<ds:datastoreItem xmlns:ds="http://schemas.openxmlformats.org/officeDocument/2006/customXml" ds:itemID="{14436F3E-CD13-4B71-9FEA-226FE9028B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7C52F7-ECE5-4E22-AC15-33BE5CA3E4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1884c6-2338-42a1-bc0b-47092c3b34a9"/>
    <ds:schemaRef ds:uri="3b615845-9a19-4143-b90d-a97a581e63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60DB6F-FB70-48AF-A695-C1A588BE2997}">
  <ds:schemaRefs>
    <ds:schemaRef ds:uri="http://purl.org/dc/dcmitype/"/>
    <ds:schemaRef ds:uri="http://purl.org/dc/elements/1.1/"/>
    <ds:schemaRef ds:uri="http://schemas.microsoft.com/office/2006/metadata/properties"/>
    <ds:schemaRef ds:uri="3b615845-9a19-4143-b90d-a97a581e6395"/>
    <ds:schemaRef ds:uri="http://www.w3.org/XML/1998/namespace"/>
    <ds:schemaRef ds:uri="http://schemas.microsoft.com/office/2006/documentManagement/types"/>
    <ds:schemaRef ds:uri="eb1884c6-2338-42a1-bc0b-47092c3b34a9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8b3d54f-16c9-42d3-af08-1fcabd095666}" enabled="0" method="" siteId="{58b3d54f-16c9-42d3-af08-1fcabd0956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Arial</vt:lpstr>
      <vt:lpstr>Calibri</vt:lpstr>
      <vt:lpstr>Open Sans Bold</vt:lpstr>
      <vt:lpstr>Open Sans ExtraBold</vt:lpstr>
      <vt:lpstr>Open Sans Light</vt:lpstr>
      <vt:lpstr>Open Sans Semibold</vt:lpstr>
      <vt:lpstr>Palatino Linotype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McClayton</dc:creator>
  <cp:lastModifiedBy>Karen Davis</cp:lastModifiedBy>
  <cp:revision>356</cp:revision>
  <dcterms:created xsi:type="dcterms:W3CDTF">2025-06-13T18:24:30Z</dcterms:created>
  <dcterms:modified xsi:type="dcterms:W3CDTF">2025-12-18T20:28:32Z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0x010100921B952C78AE294E9CBF1CB5B87AFE68</vt:lpwstr>
  </property>
  <property fmtid="{D5CDD505-2E9C-101B-9397-08002B2CF9AE}" pid="3" name="MediaServiceImageTags">
    <vt:lpwstr/>
  </property>
</Properties>
</file>