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09" r:id="rId1"/>
  </p:sldMasterIdLst>
  <p:notesMasterIdLst>
    <p:notesMasterId r:id="rId13"/>
  </p:notesMasterIdLst>
  <p:handoutMasterIdLst>
    <p:handoutMasterId r:id="rId14"/>
  </p:handoutMasterIdLst>
  <p:sldIdLst>
    <p:sldId id="325" r:id="rId2"/>
    <p:sldId id="387" r:id="rId3"/>
    <p:sldId id="388" r:id="rId4"/>
    <p:sldId id="389" r:id="rId5"/>
    <p:sldId id="390" r:id="rId6"/>
    <p:sldId id="328" r:id="rId7"/>
    <p:sldId id="392" r:id="rId8"/>
    <p:sldId id="394" r:id="rId9"/>
    <p:sldId id="395" r:id="rId10"/>
    <p:sldId id="393" r:id="rId11"/>
    <p:sldId id="391"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ate of NC" initials="SoN"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4F77"/>
    <a:srgbClr val="A81013"/>
    <a:srgbClr val="1D7109"/>
    <a:srgbClr val="328DB9"/>
    <a:srgbClr val="376092"/>
    <a:srgbClr val="4A9735"/>
    <a:srgbClr val="7030A0"/>
    <a:srgbClr val="AE1B02"/>
    <a:srgbClr val="15AFB7"/>
    <a:srgbClr val="B931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070" autoAdjust="0"/>
  </p:normalViewPr>
  <p:slideViewPr>
    <p:cSldViewPr>
      <p:cViewPr varScale="1">
        <p:scale>
          <a:sx n="63" d="100"/>
          <a:sy n="63" d="100"/>
        </p:scale>
        <p:origin x="2054" y="53"/>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48" d="100"/>
          <a:sy n="48" d="100"/>
        </p:scale>
        <p:origin x="2752" y="3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6" y="5"/>
            <a:ext cx="3038474" cy="464980"/>
          </a:xfrm>
          <a:prstGeom prst="rect">
            <a:avLst/>
          </a:prstGeom>
        </p:spPr>
        <p:txBody>
          <a:bodyPr vert="horz" lIns="94028" tIns="47014" rIns="94028" bIns="47014" rtlCol="0"/>
          <a:lstStyle>
            <a:lvl1pPr algn="l">
              <a:defRPr sz="1300"/>
            </a:lvl1pPr>
          </a:lstStyle>
          <a:p>
            <a:endParaRPr lang="en-US" dirty="0"/>
          </a:p>
        </p:txBody>
      </p:sp>
      <p:sp>
        <p:nvSpPr>
          <p:cNvPr id="3" name="Date Placeholder 2"/>
          <p:cNvSpPr>
            <a:spLocks noGrp="1"/>
          </p:cNvSpPr>
          <p:nvPr>
            <p:ph type="dt" sz="quarter" idx="1"/>
          </p:nvPr>
        </p:nvSpPr>
        <p:spPr>
          <a:xfrm>
            <a:off x="3970344" y="5"/>
            <a:ext cx="3038474" cy="464980"/>
          </a:xfrm>
          <a:prstGeom prst="rect">
            <a:avLst/>
          </a:prstGeom>
        </p:spPr>
        <p:txBody>
          <a:bodyPr vert="horz" lIns="94028" tIns="47014" rIns="94028" bIns="47014" rtlCol="0"/>
          <a:lstStyle>
            <a:lvl1pPr algn="r">
              <a:defRPr sz="1300"/>
            </a:lvl1pPr>
          </a:lstStyle>
          <a:p>
            <a:fld id="{CCEACB6A-8EFE-4DAE-8F9A-814754F01C7F}" type="datetimeFigureOut">
              <a:rPr lang="en-US" smtClean="0"/>
              <a:pPr/>
              <a:t>2/19/2025</a:t>
            </a:fld>
            <a:endParaRPr lang="en-US" dirty="0"/>
          </a:p>
        </p:txBody>
      </p:sp>
      <p:sp>
        <p:nvSpPr>
          <p:cNvPr id="4" name="Footer Placeholder 3"/>
          <p:cNvSpPr>
            <a:spLocks noGrp="1"/>
          </p:cNvSpPr>
          <p:nvPr>
            <p:ph type="ftr" sz="quarter" idx="2"/>
          </p:nvPr>
        </p:nvSpPr>
        <p:spPr>
          <a:xfrm>
            <a:off x="6" y="8829826"/>
            <a:ext cx="3038474" cy="464980"/>
          </a:xfrm>
          <a:prstGeom prst="rect">
            <a:avLst/>
          </a:prstGeom>
        </p:spPr>
        <p:txBody>
          <a:bodyPr vert="horz" lIns="94028" tIns="47014" rIns="94028" bIns="47014" rtlCol="0" anchor="b"/>
          <a:lstStyle>
            <a:lvl1pPr algn="l">
              <a:defRPr sz="1300"/>
            </a:lvl1pPr>
          </a:lstStyle>
          <a:p>
            <a:endParaRPr lang="en-US" dirty="0"/>
          </a:p>
        </p:txBody>
      </p:sp>
      <p:sp>
        <p:nvSpPr>
          <p:cNvPr id="5" name="Slide Number Placeholder 4"/>
          <p:cNvSpPr>
            <a:spLocks noGrp="1"/>
          </p:cNvSpPr>
          <p:nvPr>
            <p:ph type="sldNum" sz="quarter" idx="3"/>
          </p:nvPr>
        </p:nvSpPr>
        <p:spPr>
          <a:xfrm>
            <a:off x="3970344" y="8829826"/>
            <a:ext cx="3038474" cy="464980"/>
          </a:xfrm>
          <a:prstGeom prst="rect">
            <a:avLst/>
          </a:prstGeom>
        </p:spPr>
        <p:txBody>
          <a:bodyPr vert="horz" lIns="94028" tIns="47014" rIns="94028" bIns="47014" rtlCol="0" anchor="b"/>
          <a:lstStyle>
            <a:lvl1pPr algn="r">
              <a:defRPr sz="1300"/>
            </a:lvl1pPr>
          </a:lstStyle>
          <a:p>
            <a:fld id="{8F51DCDC-416B-4857-807B-92F3EAF2442A}" type="slidenum">
              <a:rPr lang="en-US" smtClean="0"/>
              <a:pPr/>
              <a:t>‹#›</a:t>
            </a:fld>
            <a:endParaRPr lang="en-US" dirty="0"/>
          </a:p>
        </p:txBody>
      </p:sp>
    </p:spTree>
    <p:extLst>
      <p:ext uri="{BB962C8B-B14F-4D97-AF65-F5344CB8AC3E}">
        <p14:creationId xmlns:p14="http://schemas.microsoft.com/office/powerpoint/2010/main" val="3477486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5457" tIns="47728" rIns="95457" bIns="47728" rtlCol="0"/>
          <a:lstStyle>
            <a:lvl1pPr algn="l">
              <a:defRPr sz="13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5457" tIns="47728" rIns="95457" bIns="47728" rtlCol="0"/>
          <a:lstStyle>
            <a:lvl1pPr algn="r">
              <a:defRPr sz="1300"/>
            </a:lvl1pPr>
          </a:lstStyle>
          <a:p>
            <a:fld id="{C3904788-DD17-4047-9D5E-D46D906C417A}" type="datetimeFigureOut">
              <a:rPr lang="en-US" smtClean="0"/>
              <a:pPr/>
              <a:t>2/19/2025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5457" tIns="47728" rIns="95457" bIns="47728"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5457" tIns="47728" rIns="95457" bIns="47728"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5457" tIns="47728" rIns="95457" bIns="47728"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5457" tIns="47728" rIns="95457" bIns="47728" rtlCol="0" anchor="b"/>
          <a:lstStyle>
            <a:lvl1pPr algn="r">
              <a:defRPr sz="1300"/>
            </a:lvl1pPr>
          </a:lstStyle>
          <a:p>
            <a:fld id="{BA62D1EB-F5B7-4B5D-B97A-2387A287E543}" type="slidenum">
              <a:rPr lang="en-US" smtClean="0"/>
              <a:pPr/>
              <a:t>‹#›</a:t>
            </a:fld>
            <a:endParaRPr lang="en-US" dirty="0"/>
          </a:p>
        </p:txBody>
      </p:sp>
    </p:spTree>
    <p:extLst>
      <p:ext uri="{BB962C8B-B14F-4D97-AF65-F5344CB8AC3E}">
        <p14:creationId xmlns:p14="http://schemas.microsoft.com/office/powerpoint/2010/main" val="877150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62D1EB-F5B7-4B5D-B97A-2387A287E543}" type="slidenum">
              <a:rPr lang="en-US" smtClean="0"/>
              <a:t>1</a:t>
            </a:fld>
            <a:endParaRPr lang="en-US" dirty="0"/>
          </a:p>
        </p:txBody>
      </p:sp>
    </p:spTree>
    <p:extLst>
      <p:ext uri="{BB962C8B-B14F-4D97-AF65-F5344CB8AC3E}">
        <p14:creationId xmlns:p14="http://schemas.microsoft.com/office/powerpoint/2010/main" val="1841091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62D1EB-F5B7-4B5D-B97A-2387A287E543}" type="slidenum">
              <a:rPr lang="en-US" smtClean="0"/>
              <a:pPr/>
              <a:t>10</a:t>
            </a:fld>
            <a:endParaRPr lang="en-US" dirty="0"/>
          </a:p>
        </p:txBody>
      </p:sp>
    </p:spTree>
    <p:extLst>
      <p:ext uri="{BB962C8B-B14F-4D97-AF65-F5344CB8AC3E}">
        <p14:creationId xmlns:p14="http://schemas.microsoft.com/office/powerpoint/2010/main" val="4690479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A62D1EB-F5B7-4B5D-B97A-2387A287E543}" type="slidenum">
              <a:rPr lang="en-US" smtClean="0"/>
              <a:pPr/>
              <a:t>11</a:t>
            </a:fld>
            <a:endParaRPr lang="en-US" dirty="0"/>
          </a:p>
        </p:txBody>
      </p:sp>
    </p:spTree>
    <p:extLst>
      <p:ext uri="{BB962C8B-B14F-4D97-AF65-F5344CB8AC3E}">
        <p14:creationId xmlns:p14="http://schemas.microsoft.com/office/powerpoint/2010/main" val="2986643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62D1EB-F5B7-4B5D-B97A-2387A287E543}" type="slidenum">
              <a:rPr lang="en-US" smtClean="0"/>
              <a:pPr/>
              <a:t>2</a:t>
            </a:fld>
            <a:endParaRPr lang="en-US" dirty="0"/>
          </a:p>
        </p:txBody>
      </p:sp>
    </p:spTree>
    <p:extLst>
      <p:ext uri="{BB962C8B-B14F-4D97-AF65-F5344CB8AC3E}">
        <p14:creationId xmlns:p14="http://schemas.microsoft.com/office/powerpoint/2010/main" val="3341858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62D1EB-F5B7-4B5D-B97A-2387A287E543}" type="slidenum">
              <a:rPr lang="en-US" smtClean="0"/>
              <a:pPr/>
              <a:t>3</a:t>
            </a:fld>
            <a:endParaRPr lang="en-US" dirty="0"/>
          </a:p>
        </p:txBody>
      </p:sp>
    </p:spTree>
    <p:extLst>
      <p:ext uri="{BB962C8B-B14F-4D97-AF65-F5344CB8AC3E}">
        <p14:creationId xmlns:p14="http://schemas.microsoft.com/office/powerpoint/2010/main" val="3139593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62D1EB-F5B7-4B5D-B97A-2387A287E543}" type="slidenum">
              <a:rPr lang="en-US" smtClean="0"/>
              <a:pPr/>
              <a:t>4</a:t>
            </a:fld>
            <a:endParaRPr lang="en-US" dirty="0"/>
          </a:p>
        </p:txBody>
      </p:sp>
    </p:spTree>
    <p:extLst>
      <p:ext uri="{BB962C8B-B14F-4D97-AF65-F5344CB8AC3E}">
        <p14:creationId xmlns:p14="http://schemas.microsoft.com/office/powerpoint/2010/main" val="3185542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62D1EB-F5B7-4B5D-B97A-2387A287E543}" type="slidenum">
              <a:rPr lang="en-US" smtClean="0"/>
              <a:pPr/>
              <a:t>5</a:t>
            </a:fld>
            <a:endParaRPr lang="en-US" dirty="0"/>
          </a:p>
        </p:txBody>
      </p:sp>
    </p:spTree>
    <p:extLst>
      <p:ext uri="{BB962C8B-B14F-4D97-AF65-F5344CB8AC3E}">
        <p14:creationId xmlns:p14="http://schemas.microsoft.com/office/powerpoint/2010/main" val="3523802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62D1EB-F5B7-4B5D-B97A-2387A287E543}" type="slidenum">
              <a:rPr lang="en-US" smtClean="0"/>
              <a:pPr/>
              <a:t>6</a:t>
            </a:fld>
            <a:endParaRPr lang="en-US" dirty="0"/>
          </a:p>
        </p:txBody>
      </p:sp>
    </p:spTree>
    <p:extLst>
      <p:ext uri="{BB962C8B-B14F-4D97-AF65-F5344CB8AC3E}">
        <p14:creationId xmlns:p14="http://schemas.microsoft.com/office/powerpoint/2010/main" val="2200985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62D1EB-F5B7-4B5D-B97A-2387A287E543}" type="slidenum">
              <a:rPr lang="en-US" smtClean="0"/>
              <a:pPr/>
              <a:t>7</a:t>
            </a:fld>
            <a:endParaRPr lang="en-US" dirty="0"/>
          </a:p>
        </p:txBody>
      </p:sp>
    </p:spTree>
    <p:extLst>
      <p:ext uri="{BB962C8B-B14F-4D97-AF65-F5344CB8AC3E}">
        <p14:creationId xmlns:p14="http://schemas.microsoft.com/office/powerpoint/2010/main" val="2245352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62D1EB-F5B7-4B5D-B97A-2387A287E543}" type="slidenum">
              <a:rPr lang="en-US" smtClean="0"/>
              <a:pPr/>
              <a:t>8</a:t>
            </a:fld>
            <a:endParaRPr lang="en-US" dirty="0"/>
          </a:p>
        </p:txBody>
      </p:sp>
    </p:spTree>
    <p:extLst>
      <p:ext uri="{BB962C8B-B14F-4D97-AF65-F5344CB8AC3E}">
        <p14:creationId xmlns:p14="http://schemas.microsoft.com/office/powerpoint/2010/main" val="14689547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A62D1EB-F5B7-4B5D-B97A-2387A287E543}" type="slidenum">
              <a:rPr lang="en-US" smtClean="0"/>
              <a:pPr/>
              <a:t>9</a:t>
            </a:fld>
            <a:endParaRPr lang="en-US" dirty="0"/>
          </a:p>
        </p:txBody>
      </p:sp>
    </p:spTree>
    <p:extLst>
      <p:ext uri="{BB962C8B-B14F-4D97-AF65-F5344CB8AC3E}">
        <p14:creationId xmlns:p14="http://schemas.microsoft.com/office/powerpoint/2010/main" val="175368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14600"/>
            <a:ext cx="7772400" cy="1470025"/>
          </a:xfrm>
        </p:spPr>
        <p:txBody>
          <a:bodyPr/>
          <a:lstStyle>
            <a:lvl1pPr>
              <a:defRPr b="0">
                <a:solidFill>
                  <a:schemeClr val="bg1"/>
                </a:solidFill>
                <a:latin typeface="Arial Black"/>
                <a:cs typeface="Arial Black"/>
              </a:defRPr>
            </a:lvl1pPr>
          </a:lstStyle>
          <a:p>
            <a:r>
              <a:rPr lang="en-US"/>
              <a:t>Click to edit Master title style</a:t>
            </a:r>
            <a:endParaRPr lang="en-US" dirty="0"/>
          </a:p>
        </p:txBody>
      </p:sp>
      <p:sp>
        <p:nvSpPr>
          <p:cNvPr id="3" name="Subtitle 2"/>
          <p:cNvSpPr>
            <a:spLocks noGrp="1"/>
          </p:cNvSpPr>
          <p:nvPr>
            <p:ph type="subTitle" idx="1"/>
          </p:nvPr>
        </p:nvSpPr>
        <p:spPr>
          <a:xfrm>
            <a:off x="685800" y="3962400"/>
            <a:ext cx="7772400" cy="838200"/>
          </a:xfrm>
        </p:spPr>
        <p:txBody>
          <a:bodyPr>
            <a:normAutofit/>
          </a:bodyPr>
          <a:lstStyle>
            <a:lvl1pPr marL="0" indent="0" algn="l">
              <a:buNone/>
              <a:defRPr sz="2400">
                <a:solidFill>
                  <a:schemeClr val="bg1">
                    <a:lumMod val="9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781800" y="6400800"/>
            <a:ext cx="2133600" cy="365125"/>
          </a:xfrm>
        </p:spPr>
        <p:txBody>
          <a:bodyPr/>
          <a:lstStyle>
            <a:lvl1pPr algn="r">
              <a:defRPr>
                <a:solidFill>
                  <a:schemeClr val="tx1"/>
                </a:solidFill>
              </a:defRPr>
            </a:lvl1pPr>
          </a:lstStyle>
          <a:p>
            <a:fld id="{207EAC43-A45D-4A5A-9C1F-B29F2831DEC5}" type="datetime1">
              <a:rPr lang="en-US" smtClean="0"/>
              <a:pPr/>
              <a:t>2/19/2025</a:t>
            </a:fld>
            <a:endParaRPr lang="en-US" dirty="0"/>
          </a:p>
        </p:txBody>
      </p:sp>
      <p:sp>
        <p:nvSpPr>
          <p:cNvPr id="5" name="Footer Placeholder 4"/>
          <p:cNvSpPr>
            <a:spLocks noGrp="1"/>
          </p:cNvSpPr>
          <p:nvPr>
            <p:ph type="ftr" sz="quarter" idx="11"/>
          </p:nvPr>
        </p:nvSpPr>
        <p:spPr>
          <a:xfrm>
            <a:off x="1752600" y="6400800"/>
            <a:ext cx="4876800" cy="365125"/>
          </a:xfrm>
        </p:spPr>
        <p:txBody>
          <a:bodyPr/>
          <a:lstStyle>
            <a:lvl1pPr algn="r">
              <a:defRPr>
                <a:solidFill>
                  <a:schemeClr val="tx1"/>
                </a:solidFill>
              </a:defRPr>
            </a:lvl1pPr>
          </a:lstStyle>
          <a:p>
            <a:endParaRPr lang="en-US" dirty="0"/>
          </a:p>
        </p:txBody>
      </p:sp>
    </p:spTree>
    <p:extLst>
      <p:ext uri="{BB962C8B-B14F-4D97-AF65-F5344CB8AC3E}">
        <p14:creationId xmlns:p14="http://schemas.microsoft.com/office/powerpoint/2010/main" val="1780019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2">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BF4E60A-6DDF-421C-80D9-C92F68150B2D}" type="datetime1">
              <a:rPr lang="en-US" smtClean="0"/>
              <a:pPr/>
              <a:t>2/19/2025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6DE7581-FE86-4B89-811F-69F23435EAB7}" type="slidenum">
              <a:rPr lang="en-US" smtClean="0"/>
              <a:pPr/>
              <a:t>‹#›</a:t>
            </a:fld>
            <a:endParaRPr lang="en-US" dirty="0"/>
          </a:p>
        </p:txBody>
      </p:sp>
      <p:sp>
        <p:nvSpPr>
          <p:cNvPr id="6" name="Title 1"/>
          <p:cNvSpPr>
            <a:spLocks noGrp="1"/>
          </p:cNvSpPr>
          <p:nvPr>
            <p:ph type="title"/>
          </p:nvPr>
        </p:nvSpPr>
        <p:spPr>
          <a:xfrm>
            <a:off x="1828800" y="4645025"/>
            <a:ext cx="5486400" cy="566738"/>
          </a:xfrm>
        </p:spPr>
        <p:txBody>
          <a:bodyPr anchor="b"/>
          <a:lstStyle>
            <a:lvl1pPr algn="l">
              <a:defRPr sz="2000" b="1">
                <a:solidFill>
                  <a:srgbClr val="FFFFFF"/>
                </a:solidFill>
              </a:defRPr>
            </a:lvl1pPr>
          </a:lstStyle>
          <a:p>
            <a:r>
              <a:rPr lang="en-US"/>
              <a:t>Click to edit Master title style</a:t>
            </a:r>
            <a:endParaRPr lang="en-US" dirty="0"/>
          </a:p>
        </p:txBody>
      </p:sp>
      <p:sp>
        <p:nvSpPr>
          <p:cNvPr id="7" name="Picture Placeholder 2"/>
          <p:cNvSpPr>
            <a:spLocks noGrp="1"/>
          </p:cNvSpPr>
          <p:nvPr>
            <p:ph type="pic" idx="1"/>
          </p:nvPr>
        </p:nvSpPr>
        <p:spPr>
          <a:xfrm>
            <a:off x="1828800" y="457200"/>
            <a:ext cx="5486400" cy="4114800"/>
          </a:xfrm>
        </p:spPr>
        <p:txBody>
          <a:bodyPr/>
          <a:lstStyle>
            <a:lvl1pPr marL="0" indent="0">
              <a:buNone/>
              <a:defRPr sz="3200">
                <a:solidFill>
                  <a:srgbClr val="FFFFFF"/>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8" name="Text Placeholder 3"/>
          <p:cNvSpPr>
            <a:spLocks noGrp="1"/>
          </p:cNvSpPr>
          <p:nvPr>
            <p:ph type="body" sz="half" idx="2"/>
          </p:nvPr>
        </p:nvSpPr>
        <p:spPr>
          <a:xfrm>
            <a:off x="1828800" y="5211763"/>
            <a:ext cx="5486400" cy="804862"/>
          </a:xfrm>
        </p:spPr>
        <p:txBody>
          <a:bodyPr/>
          <a:lstStyle>
            <a:lvl1pPr marL="0" indent="0">
              <a:buNone/>
              <a:defRPr sz="1400">
                <a:solidFill>
                  <a:schemeClr val="bg1">
                    <a:lumMod val="9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49731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4A728A-6CBF-41A9-9C7C-7AEB952DD37C}" type="datetime1">
              <a:rPr lang="en-US" smtClean="0"/>
              <a:pPr/>
              <a:t>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DE7581-FE86-4B89-811F-69F23435EAB7}" type="slidenum">
              <a:rPr lang="en-US" smtClean="0"/>
              <a:pPr/>
              <a:t>‹#›</a:t>
            </a:fld>
            <a:endParaRPr lang="en-US" dirty="0"/>
          </a:p>
        </p:txBody>
      </p:sp>
    </p:spTree>
    <p:extLst>
      <p:ext uri="{BB962C8B-B14F-4D97-AF65-F5344CB8AC3E}">
        <p14:creationId xmlns:p14="http://schemas.microsoft.com/office/powerpoint/2010/main" val="33353768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icture with Caption 2">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BF4E60A-6DDF-421C-80D9-C92F68150B2D}" type="datetime1">
              <a:rPr lang="en-US" smtClean="0"/>
              <a:pPr/>
              <a:t>2/19/2025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6DE7581-FE86-4B89-811F-69F23435EAB7}" type="slidenum">
              <a:rPr lang="en-US" smtClean="0"/>
              <a:pPr/>
              <a:t>‹#›</a:t>
            </a:fld>
            <a:endParaRPr lang="en-US" dirty="0"/>
          </a:p>
        </p:txBody>
      </p:sp>
      <p:sp>
        <p:nvSpPr>
          <p:cNvPr id="6" name="Title 1"/>
          <p:cNvSpPr>
            <a:spLocks noGrp="1"/>
          </p:cNvSpPr>
          <p:nvPr>
            <p:ph type="title"/>
          </p:nvPr>
        </p:nvSpPr>
        <p:spPr>
          <a:xfrm>
            <a:off x="1828800" y="4645025"/>
            <a:ext cx="5486400" cy="566738"/>
          </a:xfrm>
        </p:spPr>
        <p:txBody>
          <a:bodyPr anchor="b"/>
          <a:lstStyle>
            <a:lvl1pPr algn="l">
              <a:defRPr sz="2000" b="1">
                <a:solidFill>
                  <a:srgbClr val="FFFFFF"/>
                </a:solidFill>
              </a:defRPr>
            </a:lvl1pPr>
          </a:lstStyle>
          <a:p>
            <a:r>
              <a:rPr lang="en-US"/>
              <a:t>Click to edit Master title style</a:t>
            </a:r>
            <a:endParaRPr lang="en-US" dirty="0"/>
          </a:p>
        </p:txBody>
      </p:sp>
      <p:sp>
        <p:nvSpPr>
          <p:cNvPr id="7" name="Picture Placeholder 2"/>
          <p:cNvSpPr>
            <a:spLocks noGrp="1"/>
          </p:cNvSpPr>
          <p:nvPr>
            <p:ph type="pic" idx="1"/>
          </p:nvPr>
        </p:nvSpPr>
        <p:spPr>
          <a:xfrm>
            <a:off x="1828800" y="457200"/>
            <a:ext cx="5486400" cy="4114800"/>
          </a:xfrm>
        </p:spPr>
        <p:txBody>
          <a:bodyPr/>
          <a:lstStyle>
            <a:lvl1pPr marL="0" indent="0">
              <a:buNone/>
              <a:defRPr sz="3200">
                <a:solidFill>
                  <a:srgbClr val="FFFFFF"/>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8" name="Text Placeholder 3"/>
          <p:cNvSpPr>
            <a:spLocks noGrp="1"/>
          </p:cNvSpPr>
          <p:nvPr>
            <p:ph type="body" sz="half" idx="2"/>
          </p:nvPr>
        </p:nvSpPr>
        <p:spPr>
          <a:xfrm>
            <a:off x="1828800" y="5211763"/>
            <a:ext cx="5486400" cy="804862"/>
          </a:xfrm>
        </p:spPr>
        <p:txBody>
          <a:bodyPr/>
          <a:lstStyle>
            <a:lvl1pPr marL="0" indent="0">
              <a:buNone/>
              <a:defRPr sz="1400">
                <a:solidFill>
                  <a:schemeClr val="bg1">
                    <a:lumMod val="9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49731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Ending (last slide)">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0"/>
            <a:ext cx="7848600" cy="1143000"/>
          </a:xfrm>
        </p:spPr>
        <p:txBody>
          <a:bodyPr/>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005624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a:ln>
            <a:noFill/>
          </a:ln>
          <a:effectLst>
            <a:outerShdw blurRad="177800" dir="1320000" algn="ctr" rotWithShape="0">
              <a:schemeClr val="bg1">
                <a:alpha val="43000"/>
              </a:schemeClr>
            </a:outerShdw>
          </a:effectLst>
        </p:spPr>
        <p:txBody>
          <a:bodyPr>
            <a:normAutofit/>
          </a:bodyPr>
          <a:lstStyle>
            <a:lvl1pPr algn="l">
              <a:defRPr sz="3600" b="1">
                <a:solidFill>
                  <a:srgbClr val="328DB9"/>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Clr>
                <a:srgbClr val="004483"/>
              </a:buClr>
              <a:buFont typeface="Arial"/>
              <a:buChar char="•"/>
              <a:defRPr b="0" i="0">
                <a:latin typeface="Arial"/>
                <a:cs typeface="Arial"/>
              </a:defRPr>
            </a:lvl1pPr>
            <a:lvl2pPr marL="742950" indent="-285750">
              <a:buClr>
                <a:srgbClr val="004483"/>
              </a:buClr>
              <a:buFont typeface="Arial"/>
              <a:buChar char="•"/>
              <a:defRPr b="0" i="0">
                <a:latin typeface="Arial"/>
                <a:cs typeface="Arial"/>
              </a:defRPr>
            </a:lvl2pPr>
            <a:lvl3pPr marL="1143000" indent="-228600">
              <a:buClr>
                <a:srgbClr val="004483"/>
              </a:buClr>
              <a:buFont typeface="Arial"/>
              <a:buChar char="•"/>
              <a:defRPr b="0" i="0">
                <a:latin typeface="Arial"/>
                <a:cs typeface="Arial"/>
              </a:defRPr>
            </a:lvl3pPr>
            <a:lvl4pPr marL="1600200" indent="-228600">
              <a:buClr>
                <a:srgbClr val="004483"/>
              </a:buClr>
              <a:buFont typeface="Arial"/>
              <a:buChar char="•"/>
              <a:defRPr b="0" i="0">
                <a:latin typeface="Arial"/>
                <a:cs typeface="Arial"/>
              </a:defRPr>
            </a:lvl4pPr>
            <a:lvl5pPr marL="2057400" indent="-228600">
              <a:buClr>
                <a:srgbClr val="004483"/>
              </a:buClr>
              <a:buFont typeface="Arial"/>
              <a:buChar char="•"/>
              <a:defRPr b="0" i="0">
                <a:latin typeface="Arial"/>
                <a:cs typeface="Aria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457200" y="6394373"/>
            <a:ext cx="2133600" cy="365125"/>
          </a:xfrm>
        </p:spPr>
        <p:txBody>
          <a:bodyPr/>
          <a:lstStyle>
            <a:lvl1pPr>
              <a:defRPr>
                <a:latin typeface="+mn-lt"/>
              </a:defRPr>
            </a:lvl1pPr>
          </a:lstStyle>
          <a:p>
            <a:fld id="{4F8DB5AB-7446-4251-B29F-1719E78DECC5}" type="datetime1">
              <a:rPr lang="en-US" smtClean="0"/>
              <a:pPr/>
              <a:t>2/19/2025</a:t>
            </a:fld>
            <a:endParaRPr lang="en-US" dirty="0"/>
          </a:p>
        </p:txBody>
      </p:sp>
      <p:sp>
        <p:nvSpPr>
          <p:cNvPr id="5" name="Footer Placeholder 4"/>
          <p:cNvSpPr>
            <a:spLocks noGrp="1"/>
          </p:cNvSpPr>
          <p:nvPr>
            <p:ph type="ftr" sz="quarter" idx="11"/>
          </p:nvPr>
        </p:nvSpPr>
        <p:spPr>
          <a:xfrm>
            <a:off x="3124200" y="6394373"/>
            <a:ext cx="4800600" cy="365125"/>
          </a:xfrm>
        </p:spPr>
        <p:txBody>
          <a:bodyPr/>
          <a:lstStyle>
            <a:lvl1pPr>
              <a:defRPr>
                <a:latin typeface="+mn-lt"/>
              </a:defRPr>
            </a:lvl1pPr>
          </a:lstStyle>
          <a:p>
            <a:endParaRPr lang="en-US" dirty="0"/>
          </a:p>
        </p:txBody>
      </p:sp>
      <p:sp>
        <p:nvSpPr>
          <p:cNvPr id="6" name="Slide Number Placeholder 5"/>
          <p:cNvSpPr>
            <a:spLocks noGrp="1"/>
          </p:cNvSpPr>
          <p:nvPr>
            <p:ph type="sldNum" sz="quarter" idx="12"/>
          </p:nvPr>
        </p:nvSpPr>
        <p:spPr>
          <a:xfrm>
            <a:off x="8229600" y="6394373"/>
            <a:ext cx="533400" cy="365125"/>
          </a:xfrm>
        </p:spPr>
        <p:txBody>
          <a:bodyPr/>
          <a:lstStyle>
            <a:lvl1pPr algn="ctr">
              <a:defRPr sz="1050" b="1">
                <a:latin typeface="+mn-lt"/>
                <a:cs typeface="Arial" panose="020B0604020202020204" pitchFamily="34" charset="0"/>
              </a:defRPr>
            </a:lvl1pPr>
          </a:lstStyle>
          <a:p>
            <a:fld id="{E6DE7581-FE86-4B89-811F-69F23435EAB7}" type="slidenum">
              <a:rPr lang="en-US" smtClean="0"/>
              <a:pPr/>
              <a:t>‹#›</a:t>
            </a:fld>
            <a:endParaRPr lang="en-US" dirty="0"/>
          </a:p>
        </p:txBody>
      </p:sp>
    </p:spTree>
    <p:extLst>
      <p:ext uri="{BB962C8B-B14F-4D97-AF65-F5344CB8AC3E}">
        <p14:creationId xmlns:p14="http://schemas.microsoft.com/office/powerpoint/2010/main" val="1936405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0" cap="all">
                <a:solidFill>
                  <a:schemeClr val="bg1"/>
                </a:solidFill>
                <a:latin typeface="Arial Black"/>
                <a:cs typeface="Arial Black"/>
              </a:defRPr>
            </a:lvl1pPr>
          </a:lstStyle>
          <a:p>
            <a:r>
              <a:rPr lang="en-US"/>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bg1">
                    <a:lumMod val="9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A3583A-738A-4BBD-A7AA-2C112C16C91C}" type="datetime1">
              <a:rPr lang="en-US" smtClean="0"/>
              <a:pPr/>
              <a:t>2/19/2025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6DE7581-FE86-4B89-811F-69F23435EAB7}" type="slidenum">
              <a:rPr lang="en-US" smtClean="0"/>
              <a:pPr/>
              <a:t>‹#›</a:t>
            </a:fld>
            <a:endParaRPr lang="en-US" dirty="0"/>
          </a:p>
        </p:txBody>
      </p:sp>
    </p:spTree>
    <p:extLst>
      <p:ext uri="{BB962C8B-B14F-4D97-AF65-F5344CB8AC3E}">
        <p14:creationId xmlns:p14="http://schemas.microsoft.com/office/powerpoint/2010/main" val="463592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marL="342900" indent="-342900">
              <a:buClr>
                <a:srgbClr val="004483"/>
              </a:buClr>
              <a:buFont typeface="Arial"/>
              <a:buChar char="•"/>
              <a:defRPr sz="2800"/>
            </a:lvl1pPr>
            <a:lvl2pPr marL="742950" indent="-285750">
              <a:buClr>
                <a:srgbClr val="004483"/>
              </a:buClr>
              <a:buFont typeface="Arial"/>
              <a:buChar char="•"/>
              <a:defRPr sz="2400"/>
            </a:lvl2pPr>
            <a:lvl3pPr marL="1143000" indent="-228600">
              <a:buClr>
                <a:srgbClr val="004483"/>
              </a:buClr>
              <a:buFont typeface="Arial"/>
              <a:buChar char="•"/>
              <a:defRPr sz="2000"/>
            </a:lvl3pPr>
            <a:lvl4pPr marL="1600200" indent="-228600">
              <a:buClr>
                <a:srgbClr val="004483"/>
              </a:buClr>
              <a:buFont typeface="Arial"/>
              <a:buChar char="•"/>
              <a:defRPr sz="1800"/>
            </a:lvl4pPr>
            <a:lvl5pPr marL="2057400" indent="-228600">
              <a:buClr>
                <a:srgbClr val="004483"/>
              </a:buClr>
              <a:buFont typeface="Arial"/>
              <a:buChar cha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A44304-93AD-48CD-B714-11951FB6F4BE}" type="datetime1">
              <a:rPr lang="en-US" smtClean="0"/>
              <a:pPr/>
              <a:t>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6DE7581-FE86-4B89-811F-69F23435EAB7}" type="slidenum">
              <a:rPr lang="en-US" smtClean="0"/>
              <a:pPr/>
              <a:t>‹#›</a:t>
            </a:fld>
            <a:endParaRPr lang="en-US" dirty="0"/>
          </a:p>
        </p:txBody>
      </p:sp>
    </p:spTree>
    <p:extLst>
      <p:ext uri="{BB962C8B-B14F-4D97-AF65-F5344CB8AC3E}">
        <p14:creationId xmlns:p14="http://schemas.microsoft.com/office/powerpoint/2010/main" val="783132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A034BC0-AFB0-4E05-846F-8D952E176EA4}" type="datetime1">
              <a:rPr lang="en-US" smtClean="0"/>
              <a:pPr/>
              <a:t>2/19/2025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6DE7581-FE86-4B89-811F-69F23435EAB7}" type="slidenum">
              <a:rPr lang="en-US" smtClean="0"/>
              <a:pPr/>
              <a:t>‹#›</a:t>
            </a:fld>
            <a:endParaRPr lang="en-US" dirty="0"/>
          </a:p>
        </p:txBody>
      </p:sp>
    </p:spTree>
    <p:extLst>
      <p:ext uri="{BB962C8B-B14F-4D97-AF65-F5344CB8AC3E}">
        <p14:creationId xmlns:p14="http://schemas.microsoft.com/office/powerpoint/2010/main" val="1531688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A5B43C4-2A82-46B0-8D25-8BF09A4B9BF0}" type="datetime1">
              <a:rPr lang="en-US" smtClean="0"/>
              <a:pPr/>
              <a:t>2/19/2025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6DE7581-FE86-4B89-811F-69F23435EAB7}" type="slidenum">
              <a:rPr lang="en-US" smtClean="0"/>
              <a:pPr/>
              <a:t>‹#›</a:t>
            </a:fld>
            <a:endParaRPr lang="en-US" dirty="0"/>
          </a:p>
        </p:txBody>
      </p:sp>
    </p:spTree>
    <p:extLst>
      <p:ext uri="{BB962C8B-B14F-4D97-AF65-F5344CB8AC3E}">
        <p14:creationId xmlns:p14="http://schemas.microsoft.com/office/powerpoint/2010/main" val="486911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67A988-625F-489F-87A0-6D60A9C7AA6B}" type="datetime1">
              <a:rPr lang="en-US" smtClean="0"/>
              <a:pPr/>
              <a:t>2/19/2025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6DE7581-FE86-4B89-811F-69F23435EAB7}" type="slidenum">
              <a:rPr lang="en-US" smtClean="0"/>
              <a:pPr/>
              <a:t>‹#›</a:t>
            </a:fld>
            <a:endParaRPr lang="en-US" dirty="0"/>
          </a:p>
        </p:txBody>
      </p:sp>
    </p:spTree>
    <p:extLst>
      <p:ext uri="{BB962C8B-B14F-4D97-AF65-F5344CB8AC3E}">
        <p14:creationId xmlns:p14="http://schemas.microsoft.com/office/powerpoint/2010/main" val="4179868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3008313" cy="76200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457200"/>
            <a:ext cx="5111750" cy="5668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172FDC-7C43-4FE7-A3CB-B40D7127DD29}" type="datetime1">
              <a:rPr lang="en-US" smtClean="0"/>
              <a:pPr/>
              <a:t>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6DE7581-FE86-4B89-811F-69F23435EAB7}" type="slidenum">
              <a:rPr lang="en-US" smtClean="0"/>
              <a:pPr/>
              <a:t>‹#›</a:t>
            </a:fld>
            <a:endParaRPr lang="en-US" dirty="0"/>
          </a:p>
        </p:txBody>
      </p:sp>
    </p:spTree>
    <p:extLst>
      <p:ext uri="{BB962C8B-B14F-4D97-AF65-F5344CB8AC3E}">
        <p14:creationId xmlns:p14="http://schemas.microsoft.com/office/powerpoint/2010/main" val="426105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B05EF5-15F2-408E-AB4A-FAE899221784}" type="datetime1">
              <a:rPr lang="en-US" smtClean="0"/>
              <a:pPr/>
              <a:t>2/19/2025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6DE7581-FE86-4B89-811F-69F23435EAB7}" type="slidenum">
              <a:rPr lang="en-US" smtClean="0"/>
              <a:pPr/>
              <a:t>‹#›</a:t>
            </a:fld>
            <a:endParaRPr lang="en-US" dirty="0"/>
          </a:p>
        </p:txBody>
      </p:sp>
    </p:spTree>
    <p:extLst>
      <p:ext uri="{BB962C8B-B14F-4D97-AF65-F5344CB8AC3E}">
        <p14:creationId xmlns:p14="http://schemas.microsoft.com/office/powerpoint/2010/main" val="2787235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0" y="-15799"/>
            <a:ext cx="9143999" cy="1312164"/>
          </a:xfrm>
          <a:prstGeom prst="rect">
            <a:avLst/>
          </a:prstGeom>
        </p:spPr>
      </p:pic>
      <p:sp>
        <p:nvSpPr>
          <p:cNvPr id="19" name="Pentagon 18"/>
          <p:cNvSpPr/>
          <p:nvPr/>
        </p:nvSpPr>
        <p:spPr>
          <a:xfrm>
            <a:off x="-19050" y="6478540"/>
            <a:ext cx="9163050" cy="182880"/>
          </a:xfrm>
          <a:prstGeom prst="homePlate">
            <a:avLst>
              <a:gd name="adj" fmla="val 0"/>
            </a:avLst>
          </a:prstGeom>
          <a:gradFill>
            <a:gsLst>
              <a:gs pos="70000">
                <a:srgbClr val="034E75">
                  <a:alpha val="63000"/>
                </a:srgbClr>
              </a:gs>
              <a:gs pos="0">
                <a:srgbClr val="034E75"/>
              </a:gs>
              <a:gs pos="100000">
                <a:schemeClr val="accent1">
                  <a:tint val="23500"/>
                  <a:satMod val="160000"/>
                </a:schemeClr>
              </a:gs>
            </a:gsLst>
            <a:lin ang="0" scaled="0"/>
          </a:gradFill>
          <a:ln w="12700">
            <a:noFill/>
          </a:ln>
          <a:effectLst/>
          <a:scene3d>
            <a:camera prst="orthographicFront"/>
            <a:lightRig rig="threePt" dir="t"/>
          </a:scene3d>
          <a:sp3d prstMaterial="meta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chemeClr val="bg1"/>
                </a:solidFill>
              </a:ln>
              <a:gradFill>
                <a:gsLst>
                  <a:gs pos="0">
                    <a:srgbClr val="B93107"/>
                  </a:gs>
                  <a:gs pos="100000">
                    <a:srgbClr val="C00000">
                      <a:alpha val="52000"/>
                    </a:srgbClr>
                  </a:gs>
                </a:gsLst>
                <a:lin ang="3600000" scaled="0"/>
              </a:gradFill>
            </a:endParaRPr>
          </a:p>
        </p:txBody>
      </p:sp>
      <p:sp>
        <p:nvSpPr>
          <p:cNvPr id="20" name="Pentagon 19"/>
          <p:cNvSpPr/>
          <p:nvPr/>
        </p:nvSpPr>
        <p:spPr>
          <a:xfrm rot="16200000">
            <a:off x="8153401" y="6243469"/>
            <a:ext cx="685800" cy="533400"/>
          </a:xfrm>
          <a:prstGeom prst="homePlate">
            <a:avLst>
              <a:gd name="adj" fmla="val 30662"/>
            </a:avLst>
          </a:prstGeom>
          <a:solidFill>
            <a:srgbClr val="A81013"/>
          </a:solidFill>
          <a:ln w="12700">
            <a:solidFill>
              <a:schemeClr val="bg1"/>
            </a:solidFill>
          </a:ln>
          <a:effectLst>
            <a:glow rad="228600">
              <a:schemeClr val="bg1">
                <a:alpha val="25000"/>
              </a:schemeClr>
            </a:glow>
            <a:softEdge rad="0"/>
          </a:effectLst>
          <a:scene3d>
            <a:camera prst="orthographicFront"/>
            <a:lightRig rig="threePt" dir="t"/>
          </a:scene3d>
          <a:sp3d prstMaterial="metal">
            <a:bevelT w="139700" prst="cross"/>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chemeClr val="bg1"/>
                </a:solidFill>
              </a:ln>
              <a:gradFill>
                <a:gsLst>
                  <a:gs pos="0">
                    <a:srgbClr val="B93107"/>
                  </a:gs>
                  <a:gs pos="100000">
                    <a:srgbClr val="C00000">
                      <a:alpha val="52000"/>
                    </a:srgbClr>
                  </a:gs>
                </a:gsLst>
                <a:lin ang="3600000" scaled="0"/>
              </a:gradFill>
            </a:endParaRPr>
          </a:p>
        </p:txBody>
      </p:sp>
      <p:sp>
        <p:nvSpPr>
          <p:cNvPr id="22" name="Chevron 21"/>
          <p:cNvSpPr/>
          <p:nvPr/>
        </p:nvSpPr>
        <p:spPr>
          <a:xfrm rot="16200000">
            <a:off x="8362596" y="5843065"/>
            <a:ext cx="267410" cy="533400"/>
          </a:xfrm>
          <a:prstGeom prst="chevron">
            <a:avLst>
              <a:gd name="adj" fmla="val 60088"/>
            </a:avLst>
          </a:prstGeom>
          <a:solidFill>
            <a:srgbClr val="328DB9"/>
          </a:solidFill>
          <a:ln>
            <a:noFill/>
          </a:ln>
          <a:effectLst>
            <a:glow rad="228600">
              <a:schemeClr val="bg1">
                <a:alpha val="25000"/>
              </a:schemeClr>
            </a:glow>
            <a:softEdge rad="0"/>
          </a:effectLst>
          <a:scene3d>
            <a:camera prst="orthographicFront"/>
            <a:lightRig rig="threePt" dir="t"/>
          </a:scene3d>
          <a:sp3d>
            <a:bevelT w="139700" prst="cross"/>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3" name="Chevron 22"/>
          <p:cNvSpPr/>
          <p:nvPr/>
        </p:nvSpPr>
        <p:spPr>
          <a:xfrm rot="16200000">
            <a:off x="8382001" y="5671717"/>
            <a:ext cx="228600" cy="533400"/>
          </a:xfrm>
          <a:prstGeom prst="chevron">
            <a:avLst>
              <a:gd name="adj" fmla="val 68778"/>
            </a:avLst>
          </a:prstGeom>
          <a:solidFill>
            <a:srgbClr val="ADD5E9"/>
          </a:solidFill>
          <a:ln>
            <a:noFill/>
          </a:ln>
          <a:effectLst>
            <a:glow rad="228600">
              <a:schemeClr val="bg1">
                <a:alpha val="25000"/>
              </a:schemeClr>
            </a:glow>
            <a:softEdge rad="0"/>
          </a:effectLst>
          <a:scene3d>
            <a:camera prst="orthographicFront"/>
            <a:lightRig rig="threePt" dir="t"/>
          </a:scene3d>
          <a:sp3d>
            <a:bevelT w="139700" prst="cross"/>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solidFill>
                <a:schemeClr val="tx1"/>
              </a:solidFill>
            </a:endParaRPr>
          </a:p>
        </p:txBody>
      </p:sp>
      <p:sp>
        <p:nvSpPr>
          <p:cNvPr id="24" name="Chevron 23"/>
          <p:cNvSpPr/>
          <p:nvPr/>
        </p:nvSpPr>
        <p:spPr>
          <a:xfrm rot="16200000">
            <a:off x="8391069" y="5514308"/>
            <a:ext cx="210464" cy="533400"/>
          </a:xfrm>
          <a:prstGeom prst="chevron">
            <a:avLst>
              <a:gd name="adj" fmla="val 77618"/>
            </a:avLst>
          </a:prstGeom>
          <a:solidFill>
            <a:srgbClr val="ADD5E9"/>
          </a:solidFill>
          <a:ln>
            <a:noFill/>
          </a:ln>
          <a:effectLst>
            <a:glow rad="228600">
              <a:schemeClr val="bg1">
                <a:alpha val="25000"/>
              </a:schemeClr>
            </a:glow>
            <a:softEdge rad="0"/>
          </a:effectLst>
          <a:scene3d>
            <a:camera prst="orthographicFront"/>
            <a:lightRig rig="threePt" dir="t"/>
          </a:scene3d>
          <a:sp3d>
            <a:bevelT w="139700" prst="cross"/>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solidFill>
                <a:schemeClr val="tx1"/>
              </a:solidFill>
            </a:endParaRPr>
          </a:p>
        </p:txBody>
      </p:sp>
      <p:sp>
        <p:nvSpPr>
          <p:cNvPr id="2" name="Title Placeholder 1"/>
          <p:cNvSpPr>
            <a:spLocks noGrp="1"/>
          </p:cNvSpPr>
          <p:nvPr>
            <p:ph type="title"/>
          </p:nvPr>
        </p:nvSpPr>
        <p:spPr>
          <a:xfrm>
            <a:off x="1371600" y="76200"/>
            <a:ext cx="7315200" cy="1143000"/>
          </a:xfrm>
          <a:prstGeom prst="rect">
            <a:avLst/>
          </a:prstGeom>
          <a:ln>
            <a:noFill/>
          </a:ln>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8600" y="6389649"/>
            <a:ext cx="2133600" cy="365125"/>
          </a:xfrm>
          <a:prstGeom prst="rect">
            <a:avLst/>
          </a:prstGeom>
        </p:spPr>
        <p:txBody>
          <a:bodyPr vert="horz" lIns="91440" tIns="45720" rIns="91440" bIns="45720" rtlCol="0" anchor="ctr"/>
          <a:lstStyle>
            <a:lvl1pPr algn="l">
              <a:defRPr sz="1100">
                <a:solidFill>
                  <a:schemeClr val="bg1">
                    <a:lumMod val="85000"/>
                  </a:schemeClr>
                </a:solidFill>
                <a:latin typeface="+mj-lt"/>
                <a:cs typeface="Arial" panose="020B0604020202020204" pitchFamily="34" charset="0"/>
              </a:defRPr>
            </a:lvl1pPr>
          </a:lstStyle>
          <a:p>
            <a:fld id="{ABF4E60A-6DDF-421C-80D9-C92F68150B2D}" type="datetime1">
              <a:rPr lang="en-US" smtClean="0"/>
              <a:pPr/>
              <a:t>2/19/2025</a:t>
            </a:fld>
            <a:endParaRPr lang="en-US" dirty="0"/>
          </a:p>
        </p:txBody>
      </p:sp>
      <p:sp>
        <p:nvSpPr>
          <p:cNvPr id="5" name="Footer Placeholder 4"/>
          <p:cNvSpPr>
            <a:spLocks noGrp="1"/>
          </p:cNvSpPr>
          <p:nvPr>
            <p:ph type="ftr" sz="quarter" idx="3"/>
          </p:nvPr>
        </p:nvSpPr>
        <p:spPr>
          <a:xfrm>
            <a:off x="2819400" y="6383222"/>
            <a:ext cx="4876800" cy="365125"/>
          </a:xfrm>
          <a:prstGeom prst="rect">
            <a:avLst/>
          </a:prstGeom>
        </p:spPr>
        <p:txBody>
          <a:bodyPr vert="horz" lIns="91440" tIns="45720" rIns="91440" bIns="45720" rtlCol="0" anchor="ctr"/>
          <a:lstStyle>
            <a:lvl1pPr algn="ctr">
              <a:defRPr sz="1100">
                <a:solidFill>
                  <a:srgbClr val="D9D9D9"/>
                </a:solidFill>
              </a:defRPr>
            </a:lvl1pPr>
          </a:lstStyle>
          <a:p>
            <a:endParaRPr lang="en-US" dirty="0"/>
          </a:p>
        </p:txBody>
      </p:sp>
      <p:sp>
        <p:nvSpPr>
          <p:cNvPr id="6" name="Slide Number Placeholder 5"/>
          <p:cNvSpPr>
            <a:spLocks noGrp="1"/>
          </p:cNvSpPr>
          <p:nvPr>
            <p:ph type="sldNum" sz="quarter" idx="4"/>
          </p:nvPr>
        </p:nvSpPr>
        <p:spPr>
          <a:xfrm>
            <a:off x="8229600" y="6416675"/>
            <a:ext cx="533401" cy="365125"/>
          </a:xfrm>
          <a:prstGeom prst="rect">
            <a:avLst/>
          </a:prstGeom>
        </p:spPr>
        <p:txBody>
          <a:bodyPr vert="horz" lIns="91440" tIns="45720" rIns="91440" bIns="45720" rtlCol="0" anchor="ctr"/>
          <a:lstStyle>
            <a:lvl1pPr algn="ctr">
              <a:defRPr sz="1100" b="1">
                <a:solidFill>
                  <a:srgbClr val="D9D9D9"/>
                </a:solidFill>
                <a:latin typeface="Arial" panose="020B0604020202020204" pitchFamily="34" charset="0"/>
                <a:cs typeface="Arial" panose="020B0604020202020204" pitchFamily="34" charset="0"/>
              </a:defRPr>
            </a:lvl1pPr>
          </a:lstStyle>
          <a:p>
            <a:fld id="{E6DE7581-FE86-4B89-811F-69F23435EAB7}" type="slidenum">
              <a:rPr lang="en-US" smtClean="0"/>
              <a:pPr/>
              <a:t>‹#›</a:t>
            </a:fld>
            <a:endParaRPr lang="en-US" dirty="0"/>
          </a:p>
        </p:txBody>
      </p:sp>
      <p:sp>
        <p:nvSpPr>
          <p:cNvPr id="11" name="Pentagon 10"/>
          <p:cNvSpPr/>
          <p:nvPr/>
        </p:nvSpPr>
        <p:spPr>
          <a:xfrm>
            <a:off x="1" y="381000"/>
            <a:ext cx="685800" cy="533400"/>
          </a:xfrm>
          <a:prstGeom prst="homePlate">
            <a:avLst>
              <a:gd name="adj" fmla="val 30662"/>
            </a:avLst>
          </a:prstGeom>
          <a:solidFill>
            <a:srgbClr val="A81013"/>
          </a:solidFill>
          <a:ln w="12700">
            <a:solidFill>
              <a:schemeClr val="bg1"/>
            </a:solidFill>
          </a:ln>
          <a:effectLst>
            <a:glow rad="228600">
              <a:schemeClr val="bg1">
                <a:alpha val="25000"/>
              </a:schemeClr>
            </a:glow>
            <a:softEdge rad="0"/>
          </a:effectLst>
          <a:scene3d>
            <a:camera prst="orthographicFront"/>
            <a:lightRig rig="threePt" dir="t"/>
          </a:scene3d>
          <a:sp3d prstMaterial="metal">
            <a:bevelT w="139700" prst="cross"/>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solidFill>
                  <a:schemeClr val="bg1"/>
                </a:solidFill>
              </a:ln>
              <a:gradFill>
                <a:gsLst>
                  <a:gs pos="0">
                    <a:srgbClr val="B93107"/>
                  </a:gs>
                  <a:gs pos="100000">
                    <a:srgbClr val="C00000">
                      <a:alpha val="52000"/>
                    </a:srgbClr>
                  </a:gs>
                </a:gsLst>
                <a:lin ang="3600000" scaled="0"/>
              </a:gradFill>
            </a:endParaRPr>
          </a:p>
        </p:txBody>
      </p:sp>
      <p:sp>
        <p:nvSpPr>
          <p:cNvPr id="12" name="Chevron 11"/>
          <p:cNvSpPr/>
          <p:nvPr/>
        </p:nvSpPr>
        <p:spPr>
          <a:xfrm>
            <a:off x="609600" y="381000"/>
            <a:ext cx="267410" cy="533400"/>
          </a:xfrm>
          <a:prstGeom prst="chevron">
            <a:avLst>
              <a:gd name="adj" fmla="val 60088"/>
            </a:avLst>
          </a:prstGeom>
          <a:solidFill>
            <a:srgbClr val="328DB9"/>
          </a:solidFill>
          <a:ln>
            <a:noFill/>
          </a:ln>
          <a:effectLst>
            <a:glow rad="228600">
              <a:schemeClr val="bg1">
                <a:alpha val="25000"/>
              </a:schemeClr>
            </a:glow>
            <a:softEdge rad="0"/>
          </a:effectLst>
          <a:scene3d>
            <a:camera prst="orthographicFront"/>
            <a:lightRig rig="threePt" dir="t"/>
          </a:scene3d>
          <a:sp3d>
            <a:bevelT w="139700" prst="cross"/>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3" name="Chevron 12"/>
          <p:cNvSpPr/>
          <p:nvPr/>
        </p:nvSpPr>
        <p:spPr>
          <a:xfrm>
            <a:off x="800353" y="381000"/>
            <a:ext cx="228600" cy="533400"/>
          </a:xfrm>
          <a:prstGeom prst="chevron">
            <a:avLst>
              <a:gd name="adj" fmla="val 68778"/>
            </a:avLst>
          </a:prstGeom>
          <a:solidFill>
            <a:srgbClr val="ADD5E9"/>
          </a:solidFill>
          <a:ln>
            <a:noFill/>
          </a:ln>
          <a:effectLst>
            <a:glow rad="228600">
              <a:schemeClr val="bg1">
                <a:alpha val="25000"/>
              </a:schemeClr>
            </a:glow>
            <a:softEdge rad="0"/>
          </a:effectLst>
          <a:scene3d>
            <a:camera prst="orthographicFront"/>
            <a:lightRig rig="threePt" dir="t"/>
          </a:scene3d>
          <a:sp3d>
            <a:bevelT w="139700" prst="cross"/>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solidFill>
                <a:schemeClr val="tx1"/>
              </a:solidFill>
            </a:endParaRPr>
          </a:p>
        </p:txBody>
      </p:sp>
      <p:sp>
        <p:nvSpPr>
          <p:cNvPr id="14" name="Chevron 13"/>
          <p:cNvSpPr/>
          <p:nvPr/>
        </p:nvSpPr>
        <p:spPr>
          <a:xfrm>
            <a:off x="966830" y="381000"/>
            <a:ext cx="210464" cy="533400"/>
          </a:xfrm>
          <a:prstGeom prst="chevron">
            <a:avLst>
              <a:gd name="adj" fmla="val 77618"/>
            </a:avLst>
          </a:prstGeom>
          <a:solidFill>
            <a:srgbClr val="ADD5E9"/>
          </a:solidFill>
          <a:ln>
            <a:noFill/>
          </a:ln>
          <a:effectLst>
            <a:glow rad="228600">
              <a:schemeClr val="bg1">
                <a:alpha val="25000"/>
              </a:schemeClr>
            </a:glow>
            <a:softEdge rad="0"/>
          </a:effectLst>
          <a:scene3d>
            <a:camera prst="orthographicFront"/>
            <a:lightRig rig="threePt" dir="t"/>
          </a:scene3d>
          <a:sp3d>
            <a:bevelT w="139700" prst="cross"/>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1" dirty="0">
              <a:solidFill>
                <a:schemeClr val="tx1"/>
              </a:solidFill>
            </a:endParaRPr>
          </a:p>
        </p:txBody>
      </p:sp>
      <p:cxnSp>
        <p:nvCxnSpPr>
          <p:cNvPr id="25" name="Straight Connector 24"/>
          <p:cNvCxnSpPr/>
          <p:nvPr/>
        </p:nvCxnSpPr>
        <p:spPr>
          <a:xfrm>
            <a:off x="0" y="1295400"/>
            <a:ext cx="9144000" cy="0"/>
          </a:xfrm>
          <a:prstGeom prst="line">
            <a:avLst/>
          </a:prstGeom>
          <a:ln w="6350">
            <a:solidFill>
              <a:srgbClr val="328DB9"/>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319858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08" r:id="rId12"/>
    <p:sldLayoutId id="2147483721" r:id="rId13"/>
  </p:sldLayoutIdLst>
  <p:hf hdr="0" ftr="0" dt="0"/>
  <p:txStyles>
    <p:titleStyle>
      <a:lvl1pPr algn="l" defTabSz="457200" rtl="0" eaLnBrk="1" latinLnBrk="0" hangingPunct="1">
        <a:spcBef>
          <a:spcPct val="0"/>
        </a:spcBef>
        <a:buNone/>
        <a:defRPr sz="3600" b="1" kern="1200">
          <a:ln>
            <a:noFill/>
          </a:ln>
          <a:solidFill>
            <a:srgbClr val="328DB9"/>
          </a:solidFill>
          <a:effectLst>
            <a:glow rad="101600">
              <a:schemeClr val="bg1">
                <a:alpha val="60000"/>
              </a:schemeClr>
            </a:glow>
          </a:effectLst>
          <a:latin typeface="Arial"/>
          <a:ea typeface="+mj-ea"/>
          <a:cs typeface="Arial"/>
        </a:defRPr>
      </a:lvl1pPr>
    </p:titleStyle>
    <p:bodyStyle>
      <a:lvl1pPr marL="342900" indent="-342900" algn="l" defTabSz="457200" rtl="0" eaLnBrk="1" latinLnBrk="0" hangingPunct="1">
        <a:spcBef>
          <a:spcPct val="20000"/>
        </a:spcBef>
        <a:buClr>
          <a:srgbClr val="004483"/>
        </a:buClr>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Clr>
          <a:srgbClr val="004483"/>
        </a:buClr>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Clr>
          <a:srgbClr val="004483"/>
        </a:buClr>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Clr>
          <a:srgbClr val="004483"/>
        </a:buClr>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Clr>
          <a:srgbClr val="004483"/>
        </a:buClr>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dominick.derasmo@nc.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mailto:tammie.dame@nc.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525" y="-29901"/>
            <a:ext cx="9153525" cy="4724400"/>
          </a:xfrm>
          <a:prstGeom prst="rect">
            <a:avLst/>
          </a:prstGeom>
          <a:gradFill flip="none" rotWithShape="1">
            <a:gsLst>
              <a:gs pos="0">
                <a:srgbClr val="034E75">
                  <a:shade val="30000"/>
                  <a:satMod val="115000"/>
                </a:srgbClr>
              </a:gs>
              <a:gs pos="50000">
                <a:srgbClr val="034E75">
                  <a:shade val="67500"/>
                  <a:satMod val="115000"/>
                </a:srgbClr>
              </a:gs>
              <a:gs pos="100000">
                <a:srgbClr val="034E75">
                  <a:shade val="100000"/>
                  <a:satMod val="115000"/>
                </a:srgbClr>
              </a:gs>
            </a:gsLst>
            <a:lin ang="2700000" scaled="1"/>
            <a:tileRect/>
          </a:gra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5" y="4724400"/>
            <a:ext cx="9144000" cy="2057400"/>
          </a:xfrm>
          <a:prstGeom prst="rect">
            <a:avLst/>
          </a:prstGeom>
        </p:spPr>
      </p:pic>
      <p:sp>
        <p:nvSpPr>
          <p:cNvPr id="4" name="Slide Number Placeholder 3"/>
          <p:cNvSpPr>
            <a:spLocks noGrp="1"/>
          </p:cNvSpPr>
          <p:nvPr>
            <p:ph type="sldNum" sz="quarter" idx="4294967295"/>
          </p:nvPr>
        </p:nvSpPr>
        <p:spPr>
          <a:xfrm>
            <a:off x="8382000" y="6416675"/>
            <a:ext cx="762000" cy="365125"/>
          </a:xfrm>
        </p:spPr>
        <p:txBody>
          <a:bodyPr/>
          <a:lstStyle/>
          <a:p>
            <a:fld id="{E6DE7581-FE86-4B89-811F-69F23435EAB7}" type="slidenum">
              <a:rPr lang="en-US" smtClean="0"/>
              <a:t>1</a:t>
            </a:fld>
            <a:endParaRPr lang="en-US" dirty="0"/>
          </a:p>
        </p:txBody>
      </p:sp>
      <p:sp>
        <p:nvSpPr>
          <p:cNvPr id="7" name="Rectangle 6"/>
          <p:cNvSpPr/>
          <p:nvPr/>
        </p:nvSpPr>
        <p:spPr>
          <a:xfrm>
            <a:off x="0" y="6705600"/>
            <a:ext cx="9144000" cy="152400"/>
          </a:xfrm>
          <a:prstGeom prst="rect">
            <a:avLst/>
          </a:prstGeom>
          <a:solidFill>
            <a:srgbClr val="AE1B02"/>
          </a:solidFill>
          <a:ln>
            <a:solidFill>
              <a:srgbClr val="AE1B0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0" y="4724400"/>
            <a:ext cx="9144000" cy="0"/>
          </a:xfrm>
          <a:prstGeom prst="line">
            <a:avLst/>
          </a:prstGeom>
          <a:ln>
            <a:solidFill>
              <a:srgbClr val="AE1B02"/>
            </a:solidFill>
          </a:ln>
        </p:spPr>
        <p:style>
          <a:lnRef idx="2">
            <a:schemeClr val="accent1"/>
          </a:lnRef>
          <a:fillRef idx="0">
            <a:schemeClr val="accent1"/>
          </a:fillRef>
          <a:effectRef idx="1">
            <a:schemeClr val="accent1"/>
          </a:effectRef>
          <a:fontRef idx="minor">
            <a:schemeClr val="tx1"/>
          </a:fontRef>
        </p:style>
      </p:cxnSp>
      <p:sp>
        <p:nvSpPr>
          <p:cNvPr id="12" name="Pentagon 11"/>
          <p:cNvSpPr/>
          <p:nvPr/>
        </p:nvSpPr>
        <p:spPr>
          <a:xfrm rot="5400000">
            <a:off x="6743701" y="-114301"/>
            <a:ext cx="1676400" cy="2057402"/>
          </a:xfrm>
          <a:prstGeom prst="homePlate">
            <a:avLst>
              <a:gd name="adj" fmla="val 16147"/>
            </a:avLst>
          </a:prstGeom>
          <a:solidFill>
            <a:srgbClr val="A81013"/>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Pentagon 5"/>
          <p:cNvSpPr/>
          <p:nvPr/>
        </p:nvSpPr>
        <p:spPr>
          <a:xfrm rot="5400000">
            <a:off x="6781801" y="-228601"/>
            <a:ext cx="1600200" cy="2057402"/>
          </a:xfrm>
          <a:prstGeom prst="homePlate">
            <a:avLst>
              <a:gd name="adj" fmla="val 16147"/>
            </a:avLst>
          </a:prstGeom>
          <a:solidFill>
            <a:schemeClr val="bg1"/>
          </a:solidFill>
          <a:ln>
            <a:noFill/>
          </a:ln>
          <a:effectLst>
            <a:outerShdw blurRad="50800" dist="38100" dir="2700000" algn="tl" rotWithShape="0">
              <a:prstClr val="black">
                <a:alpha val="40000"/>
              </a:prstClr>
            </a:outerShdw>
            <a:reflection stA="15000" endPos="81000" dist="15240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p:nvSpPr>
        <p:spPr>
          <a:xfrm>
            <a:off x="498088" y="1447800"/>
            <a:ext cx="7083813" cy="4278094"/>
          </a:xfrm>
          <a:prstGeom prst="rect">
            <a:avLst/>
          </a:prstGeom>
          <a:noFill/>
        </p:spPr>
        <p:txBody>
          <a:bodyPr wrap="square" rtlCol="0">
            <a:spAutoFit/>
          </a:bodyPr>
          <a:lstStyle/>
          <a:p>
            <a:r>
              <a:rPr lang="en-US" sz="2400" dirty="0">
                <a:solidFill>
                  <a:schemeClr val="bg1"/>
                </a:solidFill>
                <a:latin typeface="Arial" panose="020B0604020202020204" pitchFamily="34" charset="0"/>
                <a:cs typeface="Arial" panose="020B0604020202020204" pitchFamily="34" charset="0"/>
              </a:rPr>
              <a:t>NORTH CAROLINA</a:t>
            </a:r>
          </a:p>
          <a:p>
            <a:r>
              <a:rPr lang="en-US" sz="2400" dirty="0">
                <a:solidFill>
                  <a:schemeClr val="bg1"/>
                </a:solidFill>
                <a:latin typeface="Arial" panose="020B0604020202020204" pitchFamily="34" charset="0"/>
                <a:cs typeface="Arial" panose="020B0604020202020204" pitchFamily="34" charset="0"/>
              </a:rPr>
              <a:t>OFFICE OF STATE HUMAN RESOURCES</a:t>
            </a:r>
          </a:p>
          <a:p>
            <a:endParaRPr lang="en-US" sz="2400" dirty="0">
              <a:solidFill>
                <a:schemeClr val="bg1"/>
              </a:solidFill>
              <a:latin typeface="Arial" panose="020B0604020202020204" pitchFamily="34" charset="0"/>
              <a:cs typeface="Arial" panose="020B0604020202020204" pitchFamily="34" charset="0"/>
            </a:endParaRPr>
          </a:p>
          <a:p>
            <a:r>
              <a:rPr lang="en-US" sz="2800" b="1" dirty="0">
                <a:solidFill>
                  <a:schemeClr val="bg1"/>
                </a:solidFill>
                <a:latin typeface="Arial Black" panose="020B0A04020102020204" pitchFamily="34" charset="0"/>
                <a:cs typeface="Arial" panose="020B0604020202020204" pitchFamily="34" charset="0"/>
              </a:rPr>
              <a:t>Local Government Update</a:t>
            </a:r>
          </a:p>
          <a:p>
            <a:r>
              <a:rPr lang="en-US" sz="2800" b="1" dirty="0">
                <a:solidFill>
                  <a:schemeClr val="bg1"/>
                </a:solidFill>
                <a:latin typeface="Arial Black" panose="020B0A04020102020204" pitchFamily="34" charset="0"/>
                <a:cs typeface="Arial" panose="020B0604020202020204" pitchFamily="34" charset="0"/>
              </a:rPr>
              <a:t>February 2025</a:t>
            </a:r>
          </a:p>
          <a:p>
            <a:endParaRPr lang="en-US" sz="2000" dirty="0">
              <a:solidFill>
                <a:schemeClr val="bg1"/>
              </a:solidFill>
              <a:latin typeface="Arial" panose="020B0604020202020204" pitchFamily="34" charset="0"/>
              <a:cs typeface="Arial" panose="020B0604020202020204" pitchFamily="34" charset="0"/>
            </a:endParaRPr>
          </a:p>
          <a:p>
            <a:endParaRPr lang="en-US" sz="2000" dirty="0">
              <a:solidFill>
                <a:schemeClr val="bg1"/>
              </a:solidFill>
              <a:latin typeface="Arial" panose="020B0604020202020204" pitchFamily="34" charset="0"/>
              <a:cs typeface="Arial" panose="020B0604020202020204" pitchFamily="34" charset="0"/>
            </a:endParaRPr>
          </a:p>
          <a:p>
            <a:r>
              <a:rPr lang="en-US" sz="2000" dirty="0">
                <a:solidFill>
                  <a:schemeClr val="bg1"/>
                </a:solidFill>
                <a:latin typeface="Arial" panose="020B0604020202020204" pitchFamily="34" charset="0"/>
                <a:cs typeface="Arial" panose="020B0604020202020204" pitchFamily="34" charset="0"/>
              </a:rPr>
              <a:t>Dominick D’Erasmo, M.A. CPM</a:t>
            </a:r>
          </a:p>
          <a:p>
            <a:r>
              <a:rPr lang="en-US" sz="2000" dirty="0">
                <a:solidFill>
                  <a:schemeClr val="bg1"/>
                </a:solidFill>
                <a:latin typeface="Arial" panose="020B0604020202020204" pitchFamily="34" charset="0"/>
                <a:cs typeface="Arial" panose="020B0604020202020204" pitchFamily="34" charset="0"/>
              </a:rPr>
              <a:t>State Human Resources Manager</a:t>
            </a:r>
          </a:p>
          <a:p>
            <a:r>
              <a:rPr lang="en-US" sz="2000" dirty="0">
                <a:solidFill>
                  <a:schemeClr val="bg1"/>
                </a:solidFill>
                <a:latin typeface="Arial" panose="020B0604020202020204" pitchFamily="34" charset="0"/>
                <a:cs typeface="Arial" panose="020B0604020202020204" pitchFamily="34" charset="0"/>
              </a:rPr>
              <a:t> </a:t>
            </a:r>
          </a:p>
          <a:p>
            <a:endParaRPr lang="en-US" sz="4400" b="1" dirty="0">
              <a:solidFill>
                <a:schemeClr val="bg1"/>
              </a:solidFill>
              <a:latin typeface="Arial Black" panose="020B0A040201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39F25A1A-44BC-4662-A6C4-EF12829F3FFA}"/>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6746240" y="-1"/>
            <a:ext cx="1671321" cy="1500823"/>
          </a:xfrm>
          <a:prstGeom prst="rect">
            <a:avLst/>
          </a:prstGeom>
        </p:spPr>
      </p:pic>
    </p:spTree>
    <p:extLst>
      <p:ext uri="{BB962C8B-B14F-4D97-AF65-F5344CB8AC3E}">
        <p14:creationId xmlns:p14="http://schemas.microsoft.com/office/powerpoint/2010/main" val="1981031270"/>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D919B-94AC-56E7-5416-031EF313ED9F}"/>
              </a:ext>
            </a:extLst>
          </p:cNvPr>
          <p:cNvSpPr>
            <a:spLocks noGrp="1"/>
          </p:cNvSpPr>
          <p:nvPr>
            <p:ph type="title"/>
          </p:nvPr>
        </p:nvSpPr>
        <p:spPr/>
        <p:txBody>
          <a:bodyPr/>
          <a:lstStyle/>
          <a:p>
            <a:r>
              <a:rPr lang="en-US" dirty="0"/>
              <a:t>NCGS 126-10 (b)</a:t>
            </a:r>
          </a:p>
        </p:txBody>
      </p:sp>
      <p:sp>
        <p:nvSpPr>
          <p:cNvPr id="3" name="Content Placeholder 2">
            <a:extLst>
              <a:ext uri="{FF2B5EF4-FFF2-40B4-BE49-F238E27FC236}">
                <a16:creationId xmlns:a16="http://schemas.microsoft.com/office/drawing/2014/main" id="{89F02669-7F56-269E-6011-CA40C1E3E184}"/>
              </a:ext>
            </a:extLst>
          </p:cNvPr>
          <p:cNvSpPr>
            <a:spLocks noGrp="1"/>
          </p:cNvSpPr>
          <p:nvPr>
            <p:ph idx="1"/>
          </p:nvPr>
        </p:nvSpPr>
        <p:spPr/>
        <p:txBody>
          <a:bodyPr>
            <a:normAutofit fontScale="85000" lnSpcReduction="20000"/>
          </a:bodyPr>
          <a:lstStyle/>
          <a:p>
            <a:pPr marL="0" indent="0">
              <a:buNone/>
            </a:pPr>
            <a:r>
              <a:rPr lang="en-US" b="0" i="0" dirty="0">
                <a:solidFill>
                  <a:srgbClr val="000000"/>
                </a:solidFill>
                <a:effectLst/>
                <a:latin typeface="Times New Roman" panose="02020603050405020304" pitchFamily="18" charset="0"/>
              </a:rPr>
              <a:t>Notwithstanding G.S. 126-22, 126-24, 153A-98, and 160A-168, when a local entity indicates that it will permanently appoint a person who does not meet the class specification's minimum qualifications for a position subject to the State Human Resources Act, except for trainee and work-against appointments, the Office of State Human Resources may contact any relevant members of the board supervising that local entity, the county manager and commissioners, and the Department of Health and Human Services. The message may identify the particular qualifications that the proposed appointee would need to meet to have the minimum qualifications of the class specification.</a:t>
            </a:r>
            <a:endParaRPr lang="en-US" dirty="0"/>
          </a:p>
        </p:txBody>
      </p:sp>
      <p:sp>
        <p:nvSpPr>
          <p:cNvPr id="4" name="Slide Number Placeholder 3">
            <a:extLst>
              <a:ext uri="{FF2B5EF4-FFF2-40B4-BE49-F238E27FC236}">
                <a16:creationId xmlns:a16="http://schemas.microsoft.com/office/drawing/2014/main" id="{DE4D2EB8-B421-1769-FBC7-52C18175E2A3}"/>
              </a:ext>
            </a:extLst>
          </p:cNvPr>
          <p:cNvSpPr>
            <a:spLocks noGrp="1"/>
          </p:cNvSpPr>
          <p:nvPr>
            <p:ph type="sldNum" sz="quarter" idx="12"/>
          </p:nvPr>
        </p:nvSpPr>
        <p:spPr/>
        <p:txBody>
          <a:bodyPr/>
          <a:lstStyle/>
          <a:p>
            <a:fld id="{E6DE7581-FE86-4B89-811F-69F23435EAB7}" type="slidenum">
              <a:rPr lang="en-US" smtClean="0"/>
              <a:pPr/>
              <a:t>10</a:t>
            </a:fld>
            <a:endParaRPr lang="en-US" dirty="0"/>
          </a:p>
        </p:txBody>
      </p:sp>
    </p:spTree>
    <p:extLst>
      <p:ext uri="{BB962C8B-B14F-4D97-AF65-F5344CB8AC3E}">
        <p14:creationId xmlns:p14="http://schemas.microsoft.com/office/powerpoint/2010/main" val="4091975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F8ABE-2D71-4E58-7309-AACEE2B20CE4}"/>
              </a:ext>
            </a:extLst>
          </p:cNvPr>
          <p:cNvSpPr>
            <a:spLocks noGrp="1"/>
          </p:cNvSpPr>
          <p:nvPr>
            <p:ph type="title"/>
          </p:nvPr>
        </p:nvSpPr>
        <p:spPr/>
        <p:txBody>
          <a:bodyPr/>
          <a:lstStyle/>
          <a:p>
            <a:r>
              <a:rPr lang="en-US" dirty="0"/>
              <a:t>OSHR Local Gov’t Team</a:t>
            </a:r>
          </a:p>
        </p:txBody>
      </p:sp>
      <p:sp>
        <p:nvSpPr>
          <p:cNvPr id="3" name="Content Placeholder 2">
            <a:extLst>
              <a:ext uri="{FF2B5EF4-FFF2-40B4-BE49-F238E27FC236}">
                <a16:creationId xmlns:a16="http://schemas.microsoft.com/office/drawing/2014/main" id="{B8C1FFE5-C8CF-ED37-973D-060A75D3EC92}"/>
              </a:ext>
            </a:extLst>
          </p:cNvPr>
          <p:cNvSpPr>
            <a:spLocks noGrp="1"/>
          </p:cNvSpPr>
          <p:nvPr>
            <p:ph idx="1"/>
          </p:nvPr>
        </p:nvSpPr>
        <p:spPr/>
        <p:txBody>
          <a:bodyPr>
            <a:normAutofit fontScale="92500" lnSpcReduction="20000"/>
          </a:bodyPr>
          <a:lstStyle/>
          <a:p>
            <a:pPr marL="0" indent="0">
              <a:buNone/>
            </a:pPr>
            <a:endParaRPr lang="en-US" dirty="0"/>
          </a:p>
          <a:p>
            <a:pPr marL="0" indent="0" algn="ctr">
              <a:buNone/>
            </a:pPr>
            <a:endParaRPr lang="en-US" dirty="0"/>
          </a:p>
          <a:p>
            <a:pPr marL="0" indent="0" algn="ctr">
              <a:buNone/>
            </a:pPr>
            <a:endParaRPr lang="en-US" dirty="0"/>
          </a:p>
          <a:p>
            <a:pPr marL="0" indent="0" algn="ctr">
              <a:buNone/>
            </a:pPr>
            <a:r>
              <a:rPr lang="en-US" dirty="0"/>
              <a:t>We only exist to support you.</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dirty="0"/>
              <a:t>Thank you for all you do!</a:t>
            </a:r>
          </a:p>
        </p:txBody>
      </p:sp>
      <p:sp>
        <p:nvSpPr>
          <p:cNvPr id="4" name="Slide Number Placeholder 3">
            <a:extLst>
              <a:ext uri="{FF2B5EF4-FFF2-40B4-BE49-F238E27FC236}">
                <a16:creationId xmlns:a16="http://schemas.microsoft.com/office/drawing/2014/main" id="{743B4DA4-6829-25C4-0E22-B8A9B6B3B085}"/>
              </a:ext>
            </a:extLst>
          </p:cNvPr>
          <p:cNvSpPr>
            <a:spLocks noGrp="1"/>
          </p:cNvSpPr>
          <p:nvPr>
            <p:ph type="sldNum" sz="quarter" idx="12"/>
          </p:nvPr>
        </p:nvSpPr>
        <p:spPr/>
        <p:txBody>
          <a:bodyPr/>
          <a:lstStyle/>
          <a:p>
            <a:fld id="{E6DE7581-FE86-4B89-811F-69F23435EAB7}" type="slidenum">
              <a:rPr lang="en-US" smtClean="0"/>
              <a:pPr/>
              <a:t>11</a:t>
            </a:fld>
            <a:endParaRPr lang="en-US" dirty="0"/>
          </a:p>
        </p:txBody>
      </p:sp>
    </p:spTree>
    <p:extLst>
      <p:ext uri="{BB962C8B-B14F-4D97-AF65-F5344CB8AC3E}">
        <p14:creationId xmlns:p14="http://schemas.microsoft.com/office/powerpoint/2010/main" val="2590012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ACDCB-49BA-46C1-A27A-B3FAA91E01C8}"/>
              </a:ext>
            </a:extLst>
          </p:cNvPr>
          <p:cNvSpPr>
            <a:spLocks noGrp="1"/>
          </p:cNvSpPr>
          <p:nvPr>
            <p:ph type="title"/>
          </p:nvPr>
        </p:nvSpPr>
        <p:spPr>
          <a:xfrm>
            <a:off x="1181100" y="98502"/>
            <a:ext cx="7315200" cy="1143000"/>
          </a:xfrm>
        </p:spPr>
        <p:txBody>
          <a:bodyPr>
            <a:normAutofit/>
          </a:bodyPr>
          <a:lstStyle/>
          <a:p>
            <a:r>
              <a:rPr lang="en-US" sz="3200" dirty="0"/>
              <a:t>Local Gov’t Staffing Update</a:t>
            </a:r>
          </a:p>
        </p:txBody>
      </p:sp>
      <p:sp>
        <p:nvSpPr>
          <p:cNvPr id="3" name="Content Placeholder 2">
            <a:extLst>
              <a:ext uri="{FF2B5EF4-FFF2-40B4-BE49-F238E27FC236}">
                <a16:creationId xmlns:a16="http://schemas.microsoft.com/office/drawing/2014/main" id="{CDCE3350-B808-4149-B334-79E99A137B84}"/>
              </a:ext>
            </a:extLst>
          </p:cNvPr>
          <p:cNvSpPr>
            <a:spLocks noGrp="1"/>
          </p:cNvSpPr>
          <p:nvPr>
            <p:ph idx="1"/>
          </p:nvPr>
        </p:nvSpPr>
        <p:spPr/>
        <p:txBody>
          <a:bodyPr>
            <a:normAutofit/>
          </a:bodyPr>
          <a:lstStyle/>
          <a:p>
            <a:r>
              <a:rPr lang="en-US" dirty="0"/>
              <a:t>Dominick D’Erasmo, HR Manager</a:t>
            </a:r>
          </a:p>
          <a:p>
            <a:pPr marL="0" indent="0">
              <a:buNone/>
            </a:pPr>
            <a:r>
              <a:rPr lang="en-US" sz="2000" dirty="0"/>
              <a:t>      </a:t>
            </a:r>
            <a:r>
              <a:rPr lang="en-US" sz="2000" dirty="0">
                <a:hlinkClick r:id="rId3"/>
              </a:rPr>
              <a:t>dominick.derasmo@nc.gov</a:t>
            </a:r>
            <a:r>
              <a:rPr lang="en-US" sz="2000" dirty="0"/>
              <a:t>	               </a:t>
            </a:r>
          </a:p>
          <a:p>
            <a:endParaRPr lang="en-US" dirty="0"/>
          </a:p>
          <a:p>
            <a:r>
              <a:rPr lang="en-US" dirty="0"/>
              <a:t>Bailey Bruce, HR Consultant</a:t>
            </a:r>
          </a:p>
          <a:p>
            <a:pPr marL="0" indent="0">
              <a:buNone/>
            </a:pPr>
            <a:r>
              <a:rPr lang="en-US" sz="2000" dirty="0"/>
              <a:t>	</a:t>
            </a:r>
            <a:r>
              <a:rPr lang="en-US" sz="2000" dirty="0">
                <a:hlinkClick r:id="rId4"/>
              </a:rPr>
              <a:t>bailey.hodgin@nc.gov</a:t>
            </a:r>
            <a:r>
              <a:rPr lang="en-US" sz="2000" dirty="0"/>
              <a:t>		                     </a:t>
            </a:r>
          </a:p>
          <a:p>
            <a:pPr marL="0" indent="0">
              <a:buNone/>
            </a:pPr>
            <a:endParaRPr lang="en-US" sz="1800" dirty="0"/>
          </a:p>
          <a:p>
            <a:r>
              <a:rPr lang="en-US" dirty="0"/>
              <a:t>Tammie Dame, HR Technician</a:t>
            </a:r>
          </a:p>
          <a:p>
            <a:pPr marL="0" indent="0">
              <a:buNone/>
            </a:pPr>
            <a:r>
              <a:rPr lang="en-US" sz="2000" dirty="0"/>
              <a:t>      </a:t>
            </a:r>
            <a:r>
              <a:rPr lang="en-US" sz="2000" dirty="0">
                <a:hlinkClick r:id="rId4"/>
              </a:rPr>
              <a:t>tammie.dame@nc.gov</a:t>
            </a:r>
            <a:r>
              <a:rPr lang="en-US" sz="2000" dirty="0"/>
              <a:t>		                     </a:t>
            </a:r>
            <a:endParaRPr lang="en-US" dirty="0"/>
          </a:p>
        </p:txBody>
      </p:sp>
      <p:sp>
        <p:nvSpPr>
          <p:cNvPr id="4" name="Slide Number Placeholder 3">
            <a:extLst>
              <a:ext uri="{FF2B5EF4-FFF2-40B4-BE49-F238E27FC236}">
                <a16:creationId xmlns:a16="http://schemas.microsoft.com/office/drawing/2014/main" id="{4248F1DC-CCF8-4A09-B32C-33110B5E00CF}"/>
              </a:ext>
            </a:extLst>
          </p:cNvPr>
          <p:cNvSpPr>
            <a:spLocks noGrp="1"/>
          </p:cNvSpPr>
          <p:nvPr>
            <p:ph type="sldNum" sz="quarter" idx="12"/>
          </p:nvPr>
        </p:nvSpPr>
        <p:spPr/>
        <p:txBody>
          <a:bodyPr/>
          <a:lstStyle/>
          <a:p>
            <a:fld id="{E6DE7581-FE86-4B89-811F-69F23435EAB7}" type="slidenum">
              <a:rPr lang="en-US" smtClean="0"/>
              <a:pPr/>
              <a:t>2</a:t>
            </a:fld>
            <a:endParaRPr lang="en-US" dirty="0"/>
          </a:p>
        </p:txBody>
      </p:sp>
    </p:spTree>
    <p:extLst>
      <p:ext uri="{BB962C8B-B14F-4D97-AF65-F5344CB8AC3E}">
        <p14:creationId xmlns:p14="http://schemas.microsoft.com/office/powerpoint/2010/main" val="690673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27857-16E6-4351-8000-26C71108C4AE}"/>
              </a:ext>
            </a:extLst>
          </p:cNvPr>
          <p:cNvSpPr>
            <a:spLocks noGrp="1"/>
          </p:cNvSpPr>
          <p:nvPr>
            <p:ph type="title"/>
          </p:nvPr>
        </p:nvSpPr>
        <p:spPr/>
        <p:txBody>
          <a:bodyPr/>
          <a:lstStyle/>
          <a:p>
            <a:r>
              <a:rPr lang="en-US" dirty="0"/>
              <a:t>Service Success: Training</a:t>
            </a:r>
          </a:p>
        </p:txBody>
      </p:sp>
      <p:graphicFrame>
        <p:nvGraphicFramePr>
          <p:cNvPr id="10" name="Content Placeholder 9">
            <a:extLst>
              <a:ext uri="{FF2B5EF4-FFF2-40B4-BE49-F238E27FC236}">
                <a16:creationId xmlns:a16="http://schemas.microsoft.com/office/drawing/2014/main" id="{129EC011-C25D-479F-BA43-08DEAE6FD25E}"/>
              </a:ext>
            </a:extLst>
          </p:cNvPr>
          <p:cNvGraphicFramePr>
            <a:graphicFrameLocks noGrp="1"/>
          </p:cNvGraphicFramePr>
          <p:nvPr>
            <p:ph idx="1"/>
            <p:extLst>
              <p:ext uri="{D42A27DB-BD31-4B8C-83A1-F6EECF244321}">
                <p14:modId xmlns:p14="http://schemas.microsoft.com/office/powerpoint/2010/main" val="471103153"/>
              </p:ext>
            </p:extLst>
          </p:nvPr>
        </p:nvGraphicFramePr>
        <p:xfrm>
          <a:off x="304800" y="2092287"/>
          <a:ext cx="8534400" cy="1793913"/>
        </p:xfrm>
        <a:graphic>
          <a:graphicData uri="http://schemas.openxmlformats.org/drawingml/2006/table">
            <a:tbl>
              <a:tblPr/>
              <a:tblGrid>
                <a:gridCol w="2590800">
                  <a:extLst>
                    <a:ext uri="{9D8B030D-6E8A-4147-A177-3AD203B41FA5}">
                      <a16:colId xmlns:a16="http://schemas.microsoft.com/office/drawing/2014/main" val="1309120540"/>
                    </a:ext>
                  </a:extLst>
                </a:gridCol>
                <a:gridCol w="5943600">
                  <a:extLst>
                    <a:ext uri="{9D8B030D-6E8A-4147-A177-3AD203B41FA5}">
                      <a16:colId xmlns:a16="http://schemas.microsoft.com/office/drawing/2014/main" val="2142408301"/>
                    </a:ext>
                  </a:extLst>
                </a:gridCol>
              </a:tblGrid>
              <a:tr h="812993">
                <a:tc rowSpan="2">
                  <a:txBody>
                    <a:bodyPr/>
                    <a:lstStyle/>
                    <a:p>
                      <a:pPr algn="ctr" fontAlgn="ctr"/>
                      <a:r>
                        <a:rPr lang="en-US" sz="2400" b="1" i="0" u="none" strike="noStrike" dirty="0">
                          <a:solidFill>
                            <a:srgbClr val="000000"/>
                          </a:solidFill>
                          <a:effectLst/>
                          <a:latin typeface="Calibri" panose="020F0502020204030204" pitchFamily="34" charset="0"/>
                        </a:rPr>
                        <a:t>Year</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400" b="1" i="0" u="none" strike="noStrike" dirty="0">
                          <a:solidFill>
                            <a:srgbClr val="000000"/>
                          </a:solidFill>
                          <a:effectLst/>
                          <a:latin typeface="Calibri" panose="020F0502020204030204" pitchFamily="34" charset="0"/>
                        </a:rPr>
                        <a:t># Local County Employees Completing OSHR Local Gov't Training Classes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9BC2E6"/>
                    </a:solidFill>
                  </a:tcPr>
                </a:tc>
                <a:extLst>
                  <a:ext uri="{0D108BD9-81ED-4DB2-BD59-A6C34878D82A}">
                    <a16:rowId xmlns:a16="http://schemas.microsoft.com/office/drawing/2014/main" val="2054742529"/>
                  </a:ext>
                </a:extLst>
              </a:tr>
              <a:tr h="412294">
                <a:tc vMerge="1">
                  <a:txBody>
                    <a:bodyPr/>
                    <a:lstStyle/>
                    <a:p>
                      <a:endParaRPr lang="en-US"/>
                    </a:p>
                  </a:txBody>
                  <a:tcPr/>
                </a:tc>
                <a:tc>
                  <a:txBody>
                    <a:bodyPr/>
                    <a:lstStyle/>
                    <a:p>
                      <a:pPr algn="ctr" fontAlgn="ctr"/>
                      <a:r>
                        <a:rPr lang="en-US" sz="2400" b="1" i="0" u="none" strike="noStrike" dirty="0">
                          <a:solidFill>
                            <a:srgbClr val="000000"/>
                          </a:solidFill>
                          <a:effectLst/>
                          <a:latin typeface="Calibri" panose="020F0502020204030204" pitchFamily="34" charset="0"/>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617205777"/>
                  </a:ext>
                </a:extLst>
              </a:tr>
              <a:tr h="568626">
                <a:tc>
                  <a:txBody>
                    <a:bodyPr/>
                    <a:lstStyle/>
                    <a:p>
                      <a:pPr algn="ctr" fontAlgn="ctr"/>
                      <a:r>
                        <a:rPr lang="en-US" sz="2400" b="0" i="0" u="none" strike="noStrike" dirty="0">
                          <a:solidFill>
                            <a:srgbClr val="000000"/>
                          </a:solidFill>
                          <a:effectLst/>
                          <a:latin typeface="Calibri" panose="020F0502020204030204" pitchFamily="34" charset="0"/>
                        </a:rPr>
                        <a:t>2024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400" b="0" i="0" u="none" strike="noStrike" dirty="0">
                          <a:solidFill>
                            <a:srgbClr val="000000"/>
                          </a:solidFill>
                          <a:effectLst/>
                          <a:latin typeface="Calibri" panose="020F0502020204030204" pitchFamily="34" charset="0"/>
                        </a:rPr>
                        <a:t>681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5690598"/>
                  </a:ext>
                </a:extLst>
              </a:tr>
            </a:tbl>
          </a:graphicData>
        </a:graphic>
      </p:graphicFrame>
      <p:sp>
        <p:nvSpPr>
          <p:cNvPr id="4" name="Slide Number Placeholder 3">
            <a:extLst>
              <a:ext uri="{FF2B5EF4-FFF2-40B4-BE49-F238E27FC236}">
                <a16:creationId xmlns:a16="http://schemas.microsoft.com/office/drawing/2014/main" id="{B90AC369-BA31-41CD-9F54-88FFCCC2E487}"/>
              </a:ext>
            </a:extLst>
          </p:cNvPr>
          <p:cNvSpPr>
            <a:spLocks noGrp="1"/>
          </p:cNvSpPr>
          <p:nvPr>
            <p:ph type="sldNum" sz="quarter" idx="12"/>
          </p:nvPr>
        </p:nvSpPr>
        <p:spPr/>
        <p:txBody>
          <a:bodyPr/>
          <a:lstStyle/>
          <a:p>
            <a:fld id="{E6DE7581-FE86-4B89-811F-69F23435EAB7}" type="slidenum">
              <a:rPr lang="en-US" smtClean="0"/>
              <a:pPr/>
              <a:t>3</a:t>
            </a:fld>
            <a:endParaRPr lang="en-US" dirty="0"/>
          </a:p>
        </p:txBody>
      </p:sp>
      <p:sp>
        <p:nvSpPr>
          <p:cNvPr id="3" name="TextBox 2">
            <a:extLst>
              <a:ext uri="{FF2B5EF4-FFF2-40B4-BE49-F238E27FC236}">
                <a16:creationId xmlns:a16="http://schemas.microsoft.com/office/drawing/2014/main" id="{F496DBB2-F006-4719-AF06-BC2876977042}"/>
              </a:ext>
            </a:extLst>
          </p:cNvPr>
          <p:cNvSpPr txBox="1"/>
          <p:nvPr/>
        </p:nvSpPr>
        <p:spPr>
          <a:xfrm>
            <a:off x="533400" y="4114800"/>
            <a:ext cx="8077200" cy="461665"/>
          </a:xfrm>
          <a:prstGeom prst="rect">
            <a:avLst/>
          </a:prstGeom>
          <a:noFill/>
        </p:spPr>
        <p:txBody>
          <a:bodyPr wrap="square" rtlCol="0">
            <a:spAutoFit/>
          </a:bodyPr>
          <a:lstStyle/>
          <a:p>
            <a:r>
              <a:rPr lang="en-US" sz="2400" b="1" dirty="0">
                <a:solidFill>
                  <a:schemeClr val="bg1"/>
                </a:solidFill>
                <a:highlight>
                  <a:srgbClr val="064F77"/>
                </a:highlight>
              </a:rPr>
              <a:t>3-year AVG = 577</a:t>
            </a:r>
          </a:p>
        </p:txBody>
      </p:sp>
    </p:spTree>
    <p:extLst>
      <p:ext uri="{BB962C8B-B14F-4D97-AF65-F5344CB8AC3E}">
        <p14:creationId xmlns:p14="http://schemas.microsoft.com/office/powerpoint/2010/main" val="1819062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76053-4F6B-4C34-A5A3-DE1840B6CC59}"/>
              </a:ext>
            </a:extLst>
          </p:cNvPr>
          <p:cNvSpPr>
            <a:spLocks noGrp="1"/>
          </p:cNvSpPr>
          <p:nvPr>
            <p:ph type="title"/>
          </p:nvPr>
        </p:nvSpPr>
        <p:spPr/>
        <p:txBody>
          <a:bodyPr/>
          <a:lstStyle/>
          <a:p>
            <a:r>
              <a:rPr lang="en-US" dirty="0"/>
              <a:t>Service Success: Classification</a:t>
            </a:r>
          </a:p>
        </p:txBody>
      </p:sp>
      <p:graphicFrame>
        <p:nvGraphicFramePr>
          <p:cNvPr id="5" name="Content Placeholder 4">
            <a:extLst>
              <a:ext uri="{FF2B5EF4-FFF2-40B4-BE49-F238E27FC236}">
                <a16:creationId xmlns:a16="http://schemas.microsoft.com/office/drawing/2014/main" id="{1F841E1F-95BA-4179-A6D3-82A4DE52D033}"/>
              </a:ext>
            </a:extLst>
          </p:cNvPr>
          <p:cNvGraphicFramePr>
            <a:graphicFrameLocks noGrp="1"/>
          </p:cNvGraphicFramePr>
          <p:nvPr>
            <p:ph idx="1"/>
            <p:extLst>
              <p:ext uri="{D42A27DB-BD31-4B8C-83A1-F6EECF244321}">
                <p14:modId xmlns:p14="http://schemas.microsoft.com/office/powerpoint/2010/main" val="2734402620"/>
              </p:ext>
            </p:extLst>
          </p:nvPr>
        </p:nvGraphicFramePr>
        <p:xfrm>
          <a:off x="381000" y="2170175"/>
          <a:ext cx="8229600" cy="1298449"/>
        </p:xfrm>
        <a:graphic>
          <a:graphicData uri="http://schemas.openxmlformats.org/drawingml/2006/table">
            <a:tbl>
              <a:tblPr/>
              <a:tblGrid>
                <a:gridCol w="2141950">
                  <a:extLst>
                    <a:ext uri="{9D8B030D-6E8A-4147-A177-3AD203B41FA5}">
                      <a16:colId xmlns:a16="http://schemas.microsoft.com/office/drawing/2014/main" val="1998399557"/>
                    </a:ext>
                  </a:extLst>
                </a:gridCol>
                <a:gridCol w="6087650">
                  <a:extLst>
                    <a:ext uri="{9D8B030D-6E8A-4147-A177-3AD203B41FA5}">
                      <a16:colId xmlns:a16="http://schemas.microsoft.com/office/drawing/2014/main" val="1477292379"/>
                    </a:ext>
                  </a:extLst>
                </a:gridCol>
              </a:tblGrid>
              <a:tr h="724901">
                <a:tc>
                  <a:txBody>
                    <a:bodyPr/>
                    <a:lstStyle/>
                    <a:p>
                      <a:pPr algn="ctr" fontAlgn="b"/>
                      <a:r>
                        <a:rPr lang="en-US" sz="2400" b="1" i="0" u="none" strike="noStrike" dirty="0">
                          <a:solidFill>
                            <a:srgbClr val="000000"/>
                          </a:solidFill>
                          <a:effectLst/>
                          <a:latin typeface="Calibri" panose="020F0502020204030204" pitchFamily="34" charset="0"/>
                        </a:rPr>
                        <a:t>Year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fontAlgn="b"/>
                      <a:r>
                        <a:rPr lang="en-US" sz="2400" b="1" i="0" u="none" strike="noStrike" dirty="0">
                          <a:solidFill>
                            <a:srgbClr val="000000"/>
                          </a:solidFill>
                          <a:effectLst/>
                          <a:latin typeface="Calibri" panose="020F0502020204030204" pitchFamily="34" charset="0"/>
                        </a:rPr>
                        <a:t>Classification Actions</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2096087165"/>
                  </a:ext>
                </a:extLst>
              </a:tr>
              <a:tr h="573548">
                <a:tc>
                  <a:txBody>
                    <a:bodyPr/>
                    <a:lstStyle/>
                    <a:p>
                      <a:pPr algn="ctr" fontAlgn="b"/>
                      <a:r>
                        <a:rPr lang="en-US" sz="2400" b="0" i="0" u="none" strike="noStrike" dirty="0">
                          <a:solidFill>
                            <a:srgbClr val="000000"/>
                          </a:solidFill>
                          <a:effectLst/>
                          <a:latin typeface="Calibri" panose="020F0502020204030204" pitchFamily="34" charset="0"/>
                        </a:rPr>
                        <a:t>2024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2400" b="0" i="0" u="none" strike="noStrike" dirty="0">
                          <a:solidFill>
                            <a:srgbClr val="000000"/>
                          </a:solidFill>
                          <a:effectLst/>
                          <a:latin typeface="Calibri" panose="020F0502020204030204" pitchFamily="34" charset="0"/>
                        </a:rPr>
                        <a:t>330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6515591"/>
                  </a:ext>
                </a:extLst>
              </a:tr>
            </a:tbl>
          </a:graphicData>
        </a:graphic>
      </p:graphicFrame>
      <p:sp>
        <p:nvSpPr>
          <p:cNvPr id="4" name="Slide Number Placeholder 3">
            <a:extLst>
              <a:ext uri="{FF2B5EF4-FFF2-40B4-BE49-F238E27FC236}">
                <a16:creationId xmlns:a16="http://schemas.microsoft.com/office/drawing/2014/main" id="{0D9D6D52-2418-4E41-AFD2-2707CF9853DA}"/>
              </a:ext>
            </a:extLst>
          </p:cNvPr>
          <p:cNvSpPr>
            <a:spLocks noGrp="1"/>
          </p:cNvSpPr>
          <p:nvPr>
            <p:ph type="sldNum" sz="quarter" idx="12"/>
          </p:nvPr>
        </p:nvSpPr>
        <p:spPr/>
        <p:txBody>
          <a:bodyPr/>
          <a:lstStyle/>
          <a:p>
            <a:fld id="{E6DE7581-FE86-4B89-811F-69F23435EAB7}" type="slidenum">
              <a:rPr lang="en-US" smtClean="0"/>
              <a:pPr/>
              <a:t>4</a:t>
            </a:fld>
            <a:endParaRPr lang="en-US" dirty="0"/>
          </a:p>
        </p:txBody>
      </p:sp>
      <p:sp>
        <p:nvSpPr>
          <p:cNvPr id="3" name="TextBox 2">
            <a:extLst>
              <a:ext uri="{FF2B5EF4-FFF2-40B4-BE49-F238E27FC236}">
                <a16:creationId xmlns:a16="http://schemas.microsoft.com/office/drawing/2014/main" id="{2E9B4A46-56D1-4265-A43C-5E800B398E5B}"/>
              </a:ext>
            </a:extLst>
          </p:cNvPr>
          <p:cNvSpPr txBox="1"/>
          <p:nvPr/>
        </p:nvSpPr>
        <p:spPr>
          <a:xfrm>
            <a:off x="533400" y="4038600"/>
            <a:ext cx="8229600" cy="461665"/>
          </a:xfrm>
          <a:prstGeom prst="rect">
            <a:avLst/>
          </a:prstGeom>
          <a:noFill/>
        </p:spPr>
        <p:txBody>
          <a:bodyPr wrap="square" rtlCol="0">
            <a:spAutoFit/>
          </a:bodyPr>
          <a:lstStyle/>
          <a:p>
            <a:r>
              <a:rPr lang="en-US" sz="2400" b="1" dirty="0">
                <a:solidFill>
                  <a:schemeClr val="bg1"/>
                </a:solidFill>
                <a:highlight>
                  <a:srgbClr val="064F77"/>
                </a:highlight>
              </a:rPr>
              <a:t>3-year AVG = 400</a:t>
            </a:r>
          </a:p>
        </p:txBody>
      </p:sp>
    </p:spTree>
    <p:extLst>
      <p:ext uri="{BB962C8B-B14F-4D97-AF65-F5344CB8AC3E}">
        <p14:creationId xmlns:p14="http://schemas.microsoft.com/office/powerpoint/2010/main" val="159116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D724E-BEF0-47B7-9F6D-8B794788B32A}"/>
              </a:ext>
            </a:extLst>
          </p:cNvPr>
          <p:cNvSpPr>
            <a:spLocks noGrp="1"/>
          </p:cNvSpPr>
          <p:nvPr>
            <p:ph type="title"/>
          </p:nvPr>
        </p:nvSpPr>
        <p:spPr/>
        <p:txBody>
          <a:bodyPr/>
          <a:lstStyle/>
          <a:p>
            <a:r>
              <a:rPr lang="en-US" dirty="0"/>
              <a:t>Service Success: Applications</a:t>
            </a:r>
          </a:p>
        </p:txBody>
      </p:sp>
      <p:graphicFrame>
        <p:nvGraphicFramePr>
          <p:cNvPr id="5" name="Content Placeholder 4">
            <a:extLst>
              <a:ext uri="{FF2B5EF4-FFF2-40B4-BE49-F238E27FC236}">
                <a16:creationId xmlns:a16="http://schemas.microsoft.com/office/drawing/2014/main" id="{ED364CC6-576C-4F4D-B1FB-AFA993CB5448}"/>
              </a:ext>
            </a:extLst>
          </p:cNvPr>
          <p:cNvGraphicFramePr>
            <a:graphicFrameLocks noGrp="1"/>
          </p:cNvGraphicFramePr>
          <p:nvPr>
            <p:ph idx="1"/>
            <p:extLst>
              <p:ext uri="{D42A27DB-BD31-4B8C-83A1-F6EECF244321}">
                <p14:modId xmlns:p14="http://schemas.microsoft.com/office/powerpoint/2010/main" val="2606661644"/>
              </p:ext>
            </p:extLst>
          </p:nvPr>
        </p:nvGraphicFramePr>
        <p:xfrm>
          <a:off x="381000" y="2320886"/>
          <a:ext cx="8305800" cy="1485900"/>
        </p:xfrm>
        <a:graphic>
          <a:graphicData uri="http://schemas.openxmlformats.org/drawingml/2006/table">
            <a:tbl>
              <a:tblPr/>
              <a:tblGrid>
                <a:gridCol w="1918459">
                  <a:extLst>
                    <a:ext uri="{9D8B030D-6E8A-4147-A177-3AD203B41FA5}">
                      <a16:colId xmlns:a16="http://schemas.microsoft.com/office/drawing/2014/main" val="1253069209"/>
                    </a:ext>
                  </a:extLst>
                </a:gridCol>
                <a:gridCol w="6387341">
                  <a:extLst>
                    <a:ext uri="{9D8B030D-6E8A-4147-A177-3AD203B41FA5}">
                      <a16:colId xmlns:a16="http://schemas.microsoft.com/office/drawing/2014/main" val="3425995554"/>
                    </a:ext>
                  </a:extLst>
                </a:gridCol>
              </a:tblGrid>
              <a:tr h="495300">
                <a:tc>
                  <a:txBody>
                    <a:bodyPr/>
                    <a:lstStyle/>
                    <a:p>
                      <a:pPr algn="ctr" fontAlgn="b"/>
                      <a:r>
                        <a:rPr lang="en-US" sz="2400" b="1" i="0" u="none" strike="noStrike" dirty="0">
                          <a:solidFill>
                            <a:srgbClr val="000000"/>
                          </a:solidFill>
                          <a:effectLst/>
                          <a:latin typeface="Calibri" panose="020F0502020204030204" pitchFamily="34" charset="0"/>
                        </a:rPr>
                        <a:t>Year</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a:txBody>
                    <a:bodyPr/>
                    <a:lstStyle/>
                    <a:p>
                      <a:pPr algn="ctr" fontAlgn="ctr"/>
                      <a:r>
                        <a:rPr lang="en-US" sz="2400" b="1" i="0" u="none" strike="noStrike" dirty="0">
                          <a:solidFill>
                            <a:srgbClr val="000000"/>
                          </a:solidFill>
                          <a:effectLst/>
                          <a:latin typeface="Calibri" panose="020F0502020204030204" pitchFamily="34" charset="0"/>
                        </a:rPr>
                        <a:t>Local County Employment Applications Screened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1569223938"/>
                  </a:ext>
                </a:extLst>
              </a:tr>
              <a:tr h="495300">
                <a:tc>
                  <a:txBody>
                    <a:bodyPr/>
                    <a:lstStyle/>
                    <a:p>
                      <a:pPr algn="ctr" fontAlgn="b"/>
                      <a:r>
                        <a:rPr lang="en-US" sz="2400" b="1" i="0" u="none" strike="noStrike" dirty="0">
                          <a:solidFill>
                            <a:srgbClr val="000000"/>
                          </a:solidFill>
                          <a:effectLst/>
                          <a:latin typeface="Calibri" panose="020F0502020204030204" pitchFamily="34" charset="0"/>
                        </a:rPr>
                        <a:t>2024</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400" b="1" i="0" u="none" strike="noStrike" dirty="0">
                          <a:solidFill>
                            <a:srgbClr val="000000"/>
                          </a:solidFill>
                          <a:effectLst/>
                          <a:latin typeface="Calibri" panose="020F0502020204030204" pitchFamily="34" charset="0"/>
                        </a:rPr>
                        <a:t>2,847</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1217745"/>
                  </a:ext>
                </a:extLst>
              </a:tr>
              <a:tr h="495300">
                <a:tc>
                  <a:txBody>
                    <a:bodyPr/>
                    <a:lstStyle/>
                    <a:p>
                      <a:pPr algn="ctr" fontAlgn="b"/>
                      <a:r>
                        <a:rPr lang="en-US" sz="2400" b="0" i="0" u="none" strike="noStrike" dirty="0">
                          <a:solidFill>
                            <a:srgbClr val="000000"/>
                          </a:solidFill>
                          <a:effectLst/>
                          <a:latin typeface="Calibri" panose="020F0502020204030204" pitchFamily="34" charset="0"/>
                        </a:rPr>
                        <a:t>2023</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2400" b="0" i="0" u="none" strike="noStrike" dirty="0">
                          <a:solidFill>
                            <a:srgbClr val="000000"/>
                          </a:solidFill>
                          <a:effectLst/>
                          <a:latin typeface="Calibri" panose="020F0502020204030204" pitchFamily="34" charset="0"/>
                        </a:rPr>
                        <a:t>3,428</a:t>
                      </a:r>
                    </a:p>
                  </a:txBody>
                  <a:tcPr marL="635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9094499"/>
                  </a:ext>
                </a:extLst>
              </a:tr>
            </a:tbl>
          </a:graphicData>
        </a:graphic>
      </p:graphicFrame>
      <p:sp>
        <p:nvSpPr>
          <p:cNvPr id="4" name="Slide Number Placeholder 3">
            <a:extLst>
              <a:ext uri="{FF2B5EF4-FFF2-40B4-BE49-F238E27FC236}">
                <a16:creationId xmlns:a16="http://schemas.microsoft.com/office/drawing/2014/main" id="{19DB394A-1533-4D70-9789-3697836B1D41}"/>
              </a:ext>
            </a:extLst>
          </p:cNvPr>
          <p:cNvSpPr>
            <a:spLocks noGrp="1"/>
          </p:cNvSpPr>
          <p:nvPr>
            <p:ph type="sldNum" sz="quarter" idx="12"/>
          </p:nvPr>
        </p:nvSpPr>
        <p:spPr/>
        <p:txBody>
          <a:bodyPr/>
          <a:lstStyle/>
          <a:p>
            <a:fld id="{E6DE7581-FE86-4B89-811F-69F23435EAB7}" type="slidenum">
              <a:rPr lang="en-US" smtClean="0"/>
              <a:pPr/>
              <a:t>5</a:t>
            </a:fld>
            <a:endParaRPr lang="en-US" dirty="0"/>
          </a:p>
        </p:txBody>
      </p:sp>
      <p:sp>
        <p:nvSpPr>
          <p:cNvPr id="6" name="TextBox 5">
            <a:extLst>
              <a:ext uri="{FF2B5EF4-FFF2-40B4-BE49-F238E27FC236}">
                <a16:creationId xmlns:a16="http://schemas.microsoft.com/office/drawing/2014/main" id="{EBD2C4E6-0B6A-4626-9AD1-D8EC7B4BBB6D}"/>
              </a:ext>
            </a:extLst>
          </p:cNvPr>
          <p:cNvSpPr txBox="1"/>
          <p:nvPr/>
        </p:nvSpPr>
        <p:spPr>
          <a:xfrm>
            <a:off x="381000" y="4492973"/>
            <a:ext cx="4711146" cy="830997"/>
          </a:xfrm>
          <a:prstGeom prst="rect">
            <a:avLst/>
          </a:prstGeom>
          <a:noFill/>
        </p:spPr>
        <p:txBody>
          <a:bodyPr wrap="square">
            <a:spAutoFit/>
          </a:bodyPr>
          <a:lstStyle/>
          <a:p>
            <a:r>
              <a:rPr lang="en-US" sz="2400" b="1" dirty="0">
                <a:solidFill>
                  <a:schemeClr val="bg1"/>
                </a:solidFill>
                <a:highlight>
                  <a:srgbClr val="064F77"/>
                </a:highlight>
              </a:rPr>
              <a:t>3-year AVG = 3,044</a:t>
            </a:r>
          </a:p>
          <a:p>
            <a:endParaRPr lang="en-US" sz="2400" b="1" dirty="0">
              <a:solidFill>
                <a:schemeClr val="bg1"/>
              </a:solidFill>
              <a:highlight>
                <a:srgbClr val="064F77"/>
              </a:highlight>
            </a:endParaRPr>
          </a:p>
        </p:txBody>
      </p:sp>
    </p:spTree>
    <p:extLst>
      <p:ext uri="{BB962C8B-B14F-4D97-AF65-F5344CB8AC3E}">
        <p14:creationId xmlns:p14="http://schemas.microsoft.com/office/powerpoint/2010/main" val="1935874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6200"/>
            <a:ext cx="7467600" cy="1143000"/>
          </a:xfrm>
        </p:spPr>
        <p:txBody>
          <a:bodyPr>
            <a:noAutofit/>
          </a:bodyPr>
          <a:lstStyle/>
          <a:p>
            <a:r>
              <a:rPr lang="en-US" altLang="en-US" dirty="0"/>
              <a:t>Updates</a:t>
            </a:r>
            <a:endParaRPr lang="en-US" sz="4400" dirty="0"/>
          </a:p>
        </p:txBody>
      </p:sp>
      <p:sp>
        <p:nvSpPr>
          <p:cNvPr id="4" name="Slide Number Placeholder 3"/>
          <p:cNvSpPr>
            <a:spLocks noGrp="1"/>
          </p:cNvSpPr>
          <p:nvPr>
            <p:ph type="sldNum" sz="quarter" idx="12"/>
          </p:nvPr>
        </p:nvSpPr>
        <p:spPr/>
        <p:txBody>
          <a:bodyPr/>
          <a:lstStyle/>
          <a:p>
            <a:fld id="{E6DE7581-FE86-4B89-811F-69F23435EAB7}" type="slidenum">
              <a:rPr lang="en-US" smtClean="0"/>
              <a:pPr/>
              <a:t>6</a:t>
            </a:fld>
            <a:endParaRPr lang="en-US" dirty="0"/>
          </a:p>
        </p:txBody>
      </p:sp>
      <p:sp>
        <p:nvSpPr>
          <p:cNvPr id="5" name="AutoShape 2" descr="http://www.rc-hr.com/portals/0/shutterstock_59294644.jp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 name="TextBox 8">
            <a:extLst>
              <a:ext uri="{FF2B5EF4-FFF2-40B4-BE49-F238E27FC236}">
                <a16:creationId xmlns:a16="http://schemas.microsoft.com/office/drawing/2014/main" id="{F07DBA47-EA2B-49C6-928B-DD61C5DC470C}"/>
              </a:ext>
            </a:extLst>
          </p:cNvPr>
          <p:cNvSpPr txBox="1"/>
          <p:nvPr/>
        </p:nvSpPr>
        <p:spPr>
          <a:xfrm>
            <a:off x="609600" y="1524000"/>
            <a:ext cx="8458200" cy="4524315"/>
          </a:xfrm>
          <a:prstGeom prst="rect">
            <a:avLst/>
          </a:prstGeom>
          <a:noFill/>
        </p:spPr>
        <p:txBody>
          <a:bodyPr wrap="square">
            <a:spAutoFit/>
          </a:bodyPr>
          <a:lstStyle/>
          <a:p>
            <a:pPr marL="571500" marR="0" indent="-457200">
              <a:spcBef>
                <a:spcPts val="0"/>
              </a:spcBef>
              <a:spcAft>
                <a:spcPts val="0"/>
              </a:spcAft>
              <a:buFont typeface="Arial" panose="020B0604020202020204" pitchFamily="34" charset="0"/>
              <a:buChar char="•"/>
            </a:pPr>
            <a:r>
              <a:rPr lang="en-US" sz="3000" dirty="0">
                <a:latin typeface="Arial" panose="020B0604020202020204" pitchFamily="34" charset="0"/>
                <a:ea typeface="ＭＳ 明朝"/>
                <a:cs typeface="Arial" panose="020B0604020202020204" pitchFamily="34" charset="0"/>
              </a:rPr>
              <a:t>Jan – Jun Training Schedule</a:t>
            </a:r>
          </a:p>
          <a:p>
            <a:pPr marL="114300" marR="0">
              <a:spcBef>
                <a:spcPts val="0"/>
              </a:spcBef>
              <a:spcAft>
                <a:spcPts val="0"/>
              </a:spcAft>
            </a:pPr>
            <a:endParaRPr lang="en-US" sz="3000" dirty="0">
              <a:latin typeface="Arial" panose="020B0604020202020204" pitchFamily="34" charset="0"/>
              <a:ea typeface="ＭＳ 明朝"/>
              <a:cs typeface="Arial" panose="020B0604020202020204" pitchFamily="34" charset="0"/>
            </a:endParaRPr>
          </a:p>
          <a:p>
            <a:pPr marL="571500" marR="0" indent="-457200">
              <a:spcBef>
                <a:spcPts val="0"/>
              </a:spcBef>
              <a:spcAft>
                <a:spcPts val="0"/>
              </a:spcAft>
              <a:buFont typeface="Arial" panose="020B0604020202020204" pitchFamily="34" charset="0"/>
              <a:buChar char="•"/>
            </a:pPr>
            <a:r>
              <a:rPr lang="en-US" sz="3000" dirty="0">
                <a:latin typeface="Arial" panose="020B0604020202020204" pitchFamily="34" charset="0"/>
                <a:ea typeface="ＭＳ 明朝"/>
                <a:cs typeface="Arial" panose="020B0604020202020204" pitchFamily="34" charset="0"/>
              </a:rPr>
              <a:t>Local Classification Review</a:t>
            </a:r>
          </a:p>
          <a:p>
            <a:pPr marL="571500" marR="0" indent="-457200">
              <a:spcBef>
                <a:spcPts val="0"/>
              </a:spcBef>
              <a:spcAft>
                <a:spcPts val="0"/>
              </a:spcAft>
              <a:buFont typeface="Arial" panose="020B0604020202020204" pitchFamily="34" charset="0"/>
              <a:buChar char="•"/>
            </a:pPr>
            <a:endParaRPr lang="en-US" sz="3000" dirty="0">
              <a:latin typeface="Arial" panose="020B0604020202020204" pitchFamily="34" charset="0"/>
              <a:ea typeface="ＭＳ 明朝"/>
              <a:cs typeface="Arial" panose="020B0604020202020204" pitchFamily="34" charset="0"/>
            </a:endParaRPr>
          </a:p>
          <a:p>
            <a:pPr marL="571500" indent="-457200">
              <a:buFont typeface="Arial" panose="020B0604020202020204" pitchFamily="34" charset="0"/>
              <a:buChar char="•"/>
            </a:pPr>
            <a:r>
              <a:rPr lang="en-US" sz="3000" dirty="0">
                <a:latin typeface="Arial" panose="020B0604020202020204" pitchFamily="34" charset="0"/>
                <a:ea typeface="ＭＳ 明朝"/>
                <a:cs typeface="Arial" panose="020B0604020202020204" pitchFamily="34" charset="0"/>
              </a:rPr>
              <a:t>Environmental Health Associate May 2024</a:t>
            </a:r>
          </a:p>
          <a:p>
            <a:pPr marL="571500" marR="0" indent="-457200">
              <a:spcBef>
                <a:spcPts val="0"/>
              </a:spcBef>
              <a:spcAft>
                <a:spcPts val="0"/>
              </a:spcAft>
              <a:buFont typeface="Arial" panose="020B0604020202020204" pitchFamily="34" charset="0"/>
              <a:buChar char="•"/>
            </a:pPr>
            <a:endParaRPr lang="en-US" sz="3000" dirty="0">
              <a:latin typeface="Arial" panose="020B0604020202020204" pitchFamily="34" charset="0"/>
              <a:ea typeface="ＭＳ 明朝"/>
              <a:cs typeface="Arial" panose="020B0604020202020204" pitchFamily="34" charset="0"/>
            </a:endParaRPr>
          </a:p>
          <a:p>
            <a:pPr marL="571500" marR="0" indent="-457200">
              <a:spcBef>
                <a:spcPts val="0"/>
              </a:spcBef>
              <a:spcAft>
                <a:spcPts val="0"/>
              </a:spcAft>
              <a:buFont typeface="Arial" panose="020B0604020202020204" pitchFamily="34" charset="0"/>
              <a:buChar char="•"/>
            </a:pPr>
            <a:r>
              <a:rPr lang="en-US" sz="3000" dirty="0">
                <a:latin typeface="Arial" panose="020B0604020202020204" pitchFamily="34" charset="0"/>
                <a:ea typeface="ＭＳ 明朝"/>
                <a:cs typeface="Arial" panose="020B0604020202020204" pitchFamily="34" charset="0"/>
              </a:rPr>
              <a:t>Admin Code / Statute Revisions </a:t>
            </a:r>
          </a:p>
          <a:p>
            <a:pPr marL="114300" marR="0">
              <a:spcBef>
                <a:spcPts val="0"/>
              </a:spcBef>
              <a:spcAft>
                <a:spcPts val="0"/>
              </a:spcAft>
            </a:pPr>
            <a:r>
              <a:rPr lang="en-US" sz="3000" dirty="0">
                <a:latin typeface="Arial" panose="020B0604020202020204" pitchFamily="34" charset="0"/>
                <a:ea typeface="ＭＳ 明朝"/>
                <a:cs typeface="Arial" panose="020B0604020202020204" pitchFamily="34" charset="0"/>
              </a:rPr>
              <a:t>    Updated Trainee Salary requirements</a:t>
            </a:r>
            <a:endParaRPr lang="en-US" sz="2400" dirty="0">
              <a:latin typeface="Arial" panose="020B0604020202020204" pitchFamily="34" charset="0"/>
              <a:ea typeface="ＭＳ 明朝"/>
              <a:cs typeface="Arial" panose="020B0604020202020204" pitchFamily="34" charset="0"/>
            </a:endParaRPr>
          </a:p>
          <a:p>
            <a:pPr marL="114300" marR="0">
              <a:spcBef>
                <a:spcPts val="0"/>
              </a:spcBef>
              <a:spcAft>
                <a:spcPts val="0"/>
              </a:spcAft>
            </a:pPr>
            <a:r>
              <a:rPr lang="en-US" sz="3000" dirty="0">
                <a:latin typeface="Arial" panose="020B0604020202020204" pitchFamily="34" charset="0"/>
                <a:ea typeface="ＭＳ 明朝"/>
                <a:cs typeface="Arial" panose="020B0604020202020204" pitchFamily="34" charset="0"/>
              </a:rPr>
              <a:t>    Updated NCGS 126-10</a:t>
            </a:r>
          </a:p>
          <a:p>
            <a:pPr marL="571500" indent="-457200">
              <a:spcBef>
                <a:spcPts val="0"/>
              </a:spcBef>
            </a:pPr>
            <a:endParaRPr lang="en-US" dirty="0">
              <a:ea typeface="ＭＳ 明朝"/>
              <a:cs typeface="Times New Roman"/>
            </a:endParaRPr>
          </a:p>
        </p:txBody>
      </p:sp>
    </p:spTree>
    <p:extLst>
      <p:ext uri="{BB962C8B-B14F-4D97-AF65-F5344CB8AC3E}">
        <p14:creationId xmlns:p14="http://schemas.microsoft.com/office/powerpoint/2010/main" val="3820080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396B1-8FF1-807A-491D-5DE92FADDC7F}"/>
              </a:ext>
            </a:extLst>
          </p:cNvPr>
          <p:cNvSpPr>
            <a:spLocks noGrp="1"/>
          </p:cNvSpPr>
          <p:nvPr>
            <p:ph type="title"/>
          </p:nvPr>
        </p:nvSpPr>
        <p:spPr/>
        <p:txBody>
          <a:bodyPr/>
          <a:lstStyle/>
          <a:p>
            <a:r>
              <a:rPr lang="en-US" dirty="0"/>
              <a:t>NCAC 01i .2310 Salary Rates</a:t>
            </a:r>
          </a:p>
        </p:txBody>
      </p:sp>
      <p:sp>
        <p:nvSpPr>
          <p:cNvPr id="3" name="Content Placeholder 2">
            <a:extLst>
              <a:ext uri="{FF2B5EF4-FFF2-40B4-BE49-F238E27FC236}">
                <a16:creationId xmlns:a16="http://schemas.microsoft.com/office/drawing/2014/main" id="{735EF228-A5E1-1340-7DC3-E812C71920E2}"/>
              </a:ext>
            </a:extLst>
          </p:cNvPr>
          <p:cNvSpPr>
            <a:spLocks noGrp="1"/>
          </p:cNvSpPr>
          <p:nvPr>
            <p:ph idx="1"/>
          </p:nvPr>
        </p:nvSpPr>
        <p:spPr/>
        <p:txBody>
          <a:bodyPr>
            <a:normAutofit/>
          </a:bodyPr>
          <a:lstStyle/>
          <a:p>
            <a:pPr marL="0" indent="0">
              <a:buNone/>
            </a:pPr>
            <a:r>
              <a:rPr lang="en-US" dirty="0"/>
              <a:t>The salary rate for a trainee shall be no lower than 10 percent below the minimum of the position's salary range and no higher than the 25th percentile of the position's salary range. </a:t>
            </a:r>
          </a:p>
        </p:txBody>
      </p:sp>
      <p:sp>
        <p:nvSpPr>
          <p:cNvPr id="4" name="Slide Number Placeholder 3">
            <a:extLst>
              <a:ext uri="{FF2B5EF4-FFF2-40B4-BE49-F238E27FC236}">
                <a16:creationId xmlns:a16="http://schemas.microsoft.com/office/drawing/2014/main" id="{5A73BBC4-6C32-A678-8DB1-197EAB88CAB3}"/>
              </a:ext>
            </a:extLst>
          </p:cNvPr>
          <p:cNvSpPr>
            <a:spLocks noGrp="1"/>
          </p:cNvSpPr>
          <p:nvPr>
            <p:ph type="sldNum" sz="quarter" idx="12"/>
          </p:nvPr>
        </p:nvSpPr>
        <p:spPr/>
        <p:txBody>
          <a:bodyPr/>
          <a:lstStyle/>
          <a:p>
            <a:fld id="{E6DE7581-FE86-4B89-811F-69F23435EAB7}" type="slidenum">
              <a:rPr lang="en-US" smtClean="0"/>
              <a:pPr/>
              <a:t>7</a:t>
            </a:fld>
            <a:endParaRPr lang="en-US" dirty="0"/>
          </a:p>
        </p:txBody>
      </p:sp>
    </p:spTree>
    <p:extLst>
      <p:ext uri="{BB962C8B-B14F-4D97-AF65-F5344CB8AC3E}">
        <p14:creationId xmlns:p14="http://schemas.microsoft.com/office/powerpoint/2010/main" val="540094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5AA32-B057-686B-4E48-049C1ADB0435}"/>
              </a:ext>
            </a:extLst>
          </p:cNvPr>
          <p:cNvSpPr>
            <a:spLocks noGrp="1"/>
          </p:cNvSpPr>
          <p:nvPr>
            <p:ph type="ctrTitle"/>
          </p:nvPr>
        </p:nvSpPr>
        <p:spPr/>
        <p:txBody>
          <a:bodyPr anchor="b">
            <a:normAutofit/>
          </a:bodyPr>
          <a:lstStyle/>
          <a:p>
            <a:r>
              <a:rPr lang="en-US"/>
              <a:t>Trainee Salary Range Calculator</a:t>
            </a:r>
          </a:p>
        </p:txBody>
      </p:sp>
      <p:sp>
        <p:nvSpPr>
          <p:cNvPr id="7" name="Subtitle 6">
            <a:extLst>
              <a:ext uri="{FF2B5EF4-FFF2-40B4-BE49-F238E27FC236}">
                <a16:creationId xmlns:a16="http://schemas.microsoft.com/office/drawing/2014/main" id="{E687502C-AA7C-15E1-64BE-B93D44187068}"/>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54E92C06-0FED-27AE-3996-2882E3061B00}"/>
              </a:ext>
            </a:extLst>
          </p:cNvPr>
          <p:cNvSpPr>
            <a:spLocks noGrp="1"/>
          </p:cNvSpPr>
          <p:nvPr>
            <p:ph type="sldNum" sz="quarter" idx="4294967295"/>
          </p:nvPr>
        </p:nvSpPr>
        <p:spPr>
          <a:xfrm>
            <a:off x="8610600" y="6416675"/>
            <a:ext cx="533400" cy="365125"/>
          </a:xfrm>
        </p:spPr>
        <p:txBody>
          <a:bodyPr anchor="ctr">
            <a:normAutofit/>
          </a:bodyPr>
          <a:lstStyle/>
          <a:p>
            <a:pPr>
              <a:spcAft>
                <a:spcPts val="600"/>
              </a:spcAft>
            </a:pPr>
            <a:fld id="{E6DE7581-FE86-4B89-811F-69F23435EAB7}" type="slidenum">
              <a:rPr lang="en-US" smtClean="0"/>
              <a:pPr>
                <a:spcAft>
                  <a:spcPts val="600"/>
                </a:spcAft>
              </a:pPr>
              <a:t>8</a:t>
            </a:fld>
            <a:endParaRPr lang="en-US"/>
          </a:p>
        </p:txBody>
      </p:sp>
      <p:pic>
        <p:nvPicPr>
          <p:cNvPr id="6" name="Content Placeholder 5">
            <a:extLst>
              <a:ext uri="{FF2B5EF4-FFF2-40B4-BE49-F238E27FC236}">
                <a16:creationId xmlns:a16="http://schemas.microsoft.com/office/drawing/2014/main" id="{B39E200F-EF0C-1380-755C-3DD11A66A10B}"/>
              </a:ext>
            </a:extLst>
          </p:cNvPr>
          <p:cNvPicPr>
            <a:picLocks noGrp="1" noChangeAspect="1"/>
          </p:cNvPicPr>
          <p:nvPr>
            <p:ph type="pic" idx="4294967295"/>
          </p:nvPr>
        </p:nvPicPr>
        <p:blipFill>
          <a:blip r:embed="rId3"/>
          <a:stretch/>
        </p:blipFill>
        <p:spPr>
          <a:xfrm>
            <a:off x="381000" y="685800"/>
            <a:ext cx="8382000" cy="5334000"/>
          </a:xfrm>
          <a:noFill/>
        </p:spPr>
      </p:pic>
    </p:spTree>
    <p:extLst>
      <p:ext uri="{BB962C8B-B14F-4D97-AF65-F5344CB8AC3E}">
        <p14:creationId xmlns:p14="http://schemas.microsoft.com/office/powerpoint/2010/main" val="1700845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299BE-00E2-0AD7-FD14-756C6941BF1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57F3065-04E2-5678-A04F-02EECD5E1D63}"/>
              </a:ext>
            </a:extLst>
          </p:cNvPr>
          <p:cNvSpPr>
            <a:spLocks noGrp="1"/>
          </p:cNvSpPr>
          <p:nvPr>
            <p:ph idx="1"/>
          </p:nvPr>
        </p:nvSpPr>
        <p:spPr/>
        <p:txBody>
          <a:bodyPr/>
          <a:lstStyle/>
          <a:p>
            <a:r>
              <a:rPr lang="en-US" dirty="0"/>
              <a:t>Trainee salary rate change requires a fiscal note.</a:t>
            </a:r>
          </a:p>
          <a:p>
            <a:endParaRPr lang="en-US" dirty="0"/>
          </a:p>
          <a:p>
            <a:r>
              <a:rPr lang="en-US" dirty="0"/>
              <a:t>Look for a survey to be e-mailed.  If you are anticipating hiring Trainees- we need some data from you.</a:t>
            </a:r>
          </a:p>
        </p:txBody>
      </p:sp>
      <p:sp>
        <p:nvSpPr>
          <p:cNvPr id="4" name="Slide Number Placeholder 3">
            <a:extLst>
              <a:ext uri="{FF2B5EF4-FFF2-40B4-BE49-F238E27FC236}">
                <a16:creationId xmlns:a16="http://schemas.microsoft.com/office/drawing/2014/main" id="{7C7CBE76-BAEE-196F-F349-C85357DC253A}"/>
              </a:ext>
            </a:extLst>
          </p:cNvPr>
          <p:cNvSpPr>
            <a:spLocks noGrp="1"/>
          </p:cNvSpPr>
          <p:nvPr>
            <p:ph type="sldNum" sz="quarter" idx="12"/>
          </p:nvPr>
        </p:nvSpPr>
        <p:spPr/>
        <p:txBody>
          <a:bodyPr/>
          <a:lstStyle/>
          <a:p>
            <a:fld id="{E6DE7581-FE86-4B89-811F-69F23435EAB7}" type="slidenum">
              <a:rPr lang="en-US" smtClean="0"/>
              <a:pPr/>
              <a:t>9</a:t>
            </a:fld>
            <a:endParaRPr lang="en-US" dirty="0"/>
          </a:p>
        </p:txBody>
      </p:sp>
    </p:spTree>
    <p:extLst>
      <p:ext uri="{BB962C8B-B14F-4D97-AF65-F5344CB8AC3E}">
        <p14:creationId xmlns:p14="http://schemas.microsoft.com/office/powerpoint/2010/main" val="3748094713"/>
      </p:ext>
    </p:extLst>
  </p:cSld>
  <p:clrMapOvr>
    <a:masterClrMapping/>
  </p:clrMapOvr>
</p:sld>
</file>

<file path=ppt/theme/theme1.xml><?xml version="1.0" encoding="utf-8"?>
<a:theme xmlns:a="http://schemas.openxmlformats.org/drawingml/2006/main" name="PPT Template _12_2_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 Template _12_2_14</Template>
  <TotalTime>57012</TotalTime>
  <Words>388</Words>
  <Application>Microsoft Office PowerPoint</Application>
  <PresentationFormat>On-screen Show (4:3)</PresentationFormat>
  <Paragraphs>90</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ＭＳ 明朝</vt:lpstr>
      <vt:lpstr>Arial</vt:lpstr>
      <vt:lpstr>Arial Black</vt:lpstr>
      <vt:lpstr>Calibri</vt:lpstr>
      <vt:lpstr>Times New Roman</vt:lpstr>
      <vt:lpstr>PPT Template _12_2_14</vt:lpstr>
      <vt:lpstr>PowerPoint Presentation</vt:lpstr>
      <vt:lpstr>Local Gov’t Staffing Update</vt:lpstr>
      <vt:lpstr>Service Success: Training</vt:lpstr>
      <vt:lpstr>Service Success: Classification</vt:lpstr>
      <vt:lpstr>Service Success: Applications</vt:lpstr>
      <vt:lpstr>Updates</vt:lpstr>
      <vt:lpstr>NCAC 01i .2310 Salary Rates</vt:lpstr>
      <vt:lpstr>Trainee Salary Range Calculator</vt:lpstr>
      <vt:lpstr>PowerPoint Presentation</vt:lpstr>
      <vt:lpstr>NCGS 126-10 (b)</vt:lpstr>
      <vt:lpstr>OSHR Local Gov’t Team</vt:lpstr>
    </vt:vector>
  </TitlesOfParts>
  <Company>State of North Carolina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State of NC</dc:creator>
  <cp:lastModifiedBy>Karen Davis</cp:lastModifiedBy>
  <cp:revision>137</cp:revision>
  <cp:lastPrinted>2025-02-11T19:42:45Z</cp:lastPrinted>
  <dcterms:created xsi:type="dcterms:W3CDTF">2014-12-02T22:53:31Z</dcterms:created>
  <dcterms:modified xsi:type="dcterms:W3CDTF">2025-02-19T16:20:35Z</dcterms:modified>
</cp:coreProperties>
</file>