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94" r:id="rId7"/>
    <p:sldId id="280" r:id="rId8"/>
    <p:sldId id="283" r:id="rId9"/>
    <p:sldId id="303" r:id="rId10"/>
    <p:sldId id="305" r:id="rId11"/>
    <p:sldId id="306" r:id="rId12"/>
    <p:sldId id="304" r:id="rId13"/>
    <p:sldId id="261" r:id="rId14"/>
    <p:sldId id="309" r:id="rId15"/>
    <p:sldId id="310" r:id="rId16"/>
    <p:sldId id="293" r:id="rId17"/>
    <p:sldId id="308" r:id="rId18"/>
    <p:sldId id="264" r:id="rId19"/>
    <p:sldId id="31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772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C7F1A4-3DEC-46EA-922F-4274DEABF6CC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707B5F-4E71-4671-A745-375385562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1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6764-799A-4C3A-A2BF-6127817F798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AFFF-45AB-4181-A190-F050513A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svg/83916-gold-3d-question-mar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svg/83916-gold-3d-question-mar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400" y="3644900"/>
            <a:ext cx="9867900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2025 Awards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D2931-72CD-44DB-BF80-4CAA3EF1B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93533" y="1824567"/>
            <a:ext cx="5782734" cy="12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876" y="475233"/>
            <a:ext cx="85915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solidFill>
                  <a:schemeClr val="bg1"/>
                </a:solidFill>
              </a:rPr>
              <a:t>Health Director of the Yea</a:t>
            </a:r>
            <a:r>
              <a:rPr lang="en-US" sz="45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528" y="255117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Recognizes outstanding involvement, leadership, and achievement in public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3E4CA-9CEB-4803-B050-405E1025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8" y="1782131"/>
            <a:ext cx="4403014" cy="3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4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8EED-9B28-6B3A-9237-C68CFCE6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Health Director of the Yea</a:t>
            </a:r>
            <a:r>
              <a:rPr lang="en-US" sz="4400" b="1" dirty="0">
                <a:solidFill>
                  <a:schemeClr val="bg1"/>
                </a:solidFill>
              </a:rPr>
              <a:t>r Winner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11CBD0-3DFD-BC03-C35B-1487231C9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983" y="1690688"/>
            <a:ext cx="3193902" cy="4351338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752987-2B24-007D-1AF8-9FEA55358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1133" y="1778430"/>
            <a:ext cx="7242884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b="1" u="sng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 years of healthcare experience serving underserved populations and addressing the complex challenges of rural communities.</a:t>
            </a:r>
          </a:p>
          <a:p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b="1" u="sng" dirty="0">
                <a:solidFill>
                  <a:schemeClr val="bg1"/>
                </a:solidFill>
              </a:rPr>
              <a:t>20</a:t>
            </a:r>
            <a:r>
              <a:rPr lang="en-US" dirty="0">
                <a:solidFill>
                  <a:schemeClr val="bg1"/>
                </a:solidFill>
              </a:rPr>
              <a:t> years of executive public health leadership experience in a rural county.</a:t>
            </a:r>
          </a:p>
          <a:p>
            <a:r>
              <a:rPr lang="en-US" dirty="0">
                <a:solidFill>
                  <a:schemeClr val="bg1"/>
                </a:solidFill>
              </a:rPr>
              <a:t>Securing over </a:t>
            </a:r>
            <a:r>
              <a:rPr lang="en-US" b="1" u="sng" dirty="0">
                <a:solidFill>
                  <a:schemeClr val="bg1"/>
                </a:solidFill>
              </a:rPr>
              <a:t>$4.4 million </a:t>
            </a:r>
            <a:r>
              <a:rPr lang="en-US" dirty="0">
                <a:solidFill>
                  <a:schemeClr val="bg1"/>
                </a:solidFill>
              </a:rPr>
              <a:t>in grant funding to combat chronic diseases, strategies for reducing teen pregnancy, and enhancing the Toothmobile Dental Care Program.</a:t>
            </a:r>
          </a:p>
        </p:txBody>
      </p:sp>
    </p:spTree>
    <p:extLst>
      <p:ext uri="{BB962C8B-B14F-4D97-AF65-F5344CB8AC3E}">
        <p14:creationId xmlns:p14="http://schemas.microsoft.com/office/powerpoint/2010/main" val="272940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35107-A308-2567-70B4-1F1A6D218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0172-8EA3-C7AF-7F8B-8713AC39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Health Director of the Yea</a:t>
            </a:r>
            <a:r>
              <a:rPr lang="en-US" sz="4400" b="1" dirty="0">
                <a:solidFill>
                  <a:schemeClr val="bg1"/>
                </a:solidFill>
              </a:rPr>
              <a:t>r Winner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79EE5C-654E-2B14-FB28-4C2BF421C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983" y="1690688"/>
            <a:ext cx="3193902" cy="4351338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C5D284-C7A4-42AD-0F07-60FA18902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1133" y="1295400"/>
            <a:ext cx="7242884" cy="48343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Visionary leadership, innovative strategies, and steadfast dedication led to improved population health outcomes in this county. </a:t>
            </a:r>
          </a:p>
          <a:p>
            <a:r>
              <a:rPr lang="en-US" dirty="0">
                <a:solidFill>
                  <a:schemeClr val="bg1"/>
                </a:solidFill>
              </a:rPr>
              <a:t>Spearheaded the county’s response during the COVID-19 pandemic to ensure access to testing, vaccinations, and accurate public health information while maintaining transparency and trust in the community.</a:t>
            </a:r>
          </a:p>
          <a:p>
            <a:r>
              <a:rPr lang="en-US" dirty="0">
                <a:solidFill>
                  <a:schemeClr val="bg1"/>
                </a:solidFill>
              </a:rPr>
              <a:t>Pillar of support during natural disasters, coordinating shelter operations, deploying staff, and ensuring the safety of vulnerable populations.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876" y="475233"/>
            <a:ext cx="85915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solidFill>
                  <a:schemeClr val="bg1"/>
                </a:solidFill>
              </a:rPr>
              <a:t>Health Director of the Yea</a:t>
            </a:r>
            <a:r>
              <a:rPr lang="en-US" sz="4500" b="1" dirty="0">
                <a:solidFill>
                  <a:schemeClr val="bg1"/>
                </a:solidFill>
              </a:rPr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3E4CA-9CEB-4803-B050-405E1025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7" y="1933325"/>
            <a:ext cx="4403014" cy="3900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ECACD-22AE-4069-BA3F-E58625B91D25}"/>
              </a:ext>
            </a:extLst>
          </p:cNvPr>
          <p:cNvSpPr txBox="1"/>
          <p:nvPr/>
        </p:nvSpPr>
        <p:spPr>
          <a:xfrm>
            <a:off x="5474039" y="1505396"/>
            <a:ext cx="62000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Public Health Achievements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2005</a:t>
            </a:r>
            <a:r>
              <a:rPr lang="en-US" sz="2200" dirty="0">
                <a:solidFill>
                  <a:schemeClr val="bg1"/>
                </a:solidFill>
              </a:rPr>
              <a:t> – Became a Local Public Health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North Carolina County Health Rankings improvement of health outcomes (Once ranked #100, now this county is ranked at  #91.)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Contributor to statewide discussions and initiatives aimed at improving health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Instrumental in shaping policies and programs that reflect rural communities’ unique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Fostered innovative partnerships with Port Health and UNC Wilmington to expand access to critical services, such as mental health and substance use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C70A5-101E-4AE2-9248-6E6CE696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09531"/>
            <a:ext cx="5609162" cy="420218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solidFill>
                  <a:schemeClr val="bg1"/>
                </a:solidFill>
              </a:rPr>
              <a:t>Active Member of the 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NC Association of Local Health Directors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NC Public Health Association</a:t>
            </a:r>
          </a:p>
          <a:p>
            <a:pPr marL="742950" lvl="1" indent="-285750"/>
            <a:r>
              <a:rPr lang="en-US" dirty="0">
                <a:solidFill>
                  <a:schemeClr val="bg1"/>
                </a:solidFill>
              </a:rPr>
              <a:t>Eastern District NC Public Health Association</a:t>
            </a:r>
          </a:p>
          <a:p>
            <a:pPr marL="285750" indent="-285750"/>
            <a:r>
              <a:rPr lang="en-US" sz="2400" dirty="0">
                <a:solidFill>
                  <a:schemeClr val="bg1"/>
                </a:solidFill>
              </a:rPr>
              <a:t>Served/serves on various committees </a:t>
            </a:r>
          </a:p>
          <a:p>
            <a:pPr marL="285750" indent="-285750"/>
            <a:r>
              <a:rPr lang="en-US" sz="2400" dirty="0">
                <a:solidFill>
                  <a:schemeClr val="bg1"/>
                </a:solidFill>
              </a:rPr>
              <a:t>Committed to creating a healthier, stronger, and more resilient community.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5D800-D66B-490A-AE15-634AE57BF9DC}"/>
              </a:ext>
            </a:extLst>
          </p:cNvPr>
          <p:cNvSpPr txBox="1"/>
          <p:nvPr/>
        </p:nvSpPr>
        <p:spPr>
          <a:xfrm>
            <a:off x="2475097" y="571864"/>
            <a:ext cx="7136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bg1"/>
                </a:solidFill>
              </a:rPr>
              <a:t>Health Director of the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9343B-EDBA-4921-9563-8EF388568B12}"/>
              </a:ext>
            </a:extLst>
          </p:cNvPr>
          <p:cNvSpPr/>
          <p:nvPr/>
        </p:nvSpPr>
        <p:spPr>
          <a:xfrm>
            <a:off x="2363792" y="1356694"/>
            <a:ext cx="7464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Accomplishments and Contributions to Local Public Health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C83708F-B231-3164-6423-D7CB061FD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1" y="2205038"/>
            <a:ext cx="4962644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792287-FD87-4EEB-962C-DB51C1162533}"/>
              </a:ext>
            </a:extLst>
          </p:cNvPr>
          <p:cNvSpPr txBox="1"/>
          <p:nvPr/>
        </p:nvSpPr>
        <p:spPr>
          <a:xfrm>
            <a:off x="1603904" y="532765"/>
            <a:ext cx="976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Health Director of the Year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80DA1-D963-485A-8447-BE794D06A504}"/>
              </a:ext>
            </a:extLst>
          </p:cNvPr>
          <p:cNvSpPr txBox="1"/>
          <p:nvPr/>
        </p:nvSpPr>
        <p:spPr>
          <a:xfrm>
            <a:off x="5207263" y="2989642"/>
            <a:ext cx="64847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Kimberly L. Smith, MPH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Columbus County Health Department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9F242-7B48-4736-9477-584A9042BCEA}"/>
              </a:ext>
            </a:extLst>
          </p:cNvPr>
          <p:cNvSpPr txBox="1"/>
          <p:nvPr/>
        </p:nvSpPr>
        <p:spPr>
          <a:xfrm>
            <a:off x="6485466" y="2169008"/>
            <a:ext cx="35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Presented to:</a:t>
            </a:r>
          </a:p>
        </p:txBody>
      </p:sp>
      <p:pic>
        <p:nvPicPr>
          <p:cNvPr id="6" name="Picture 5" descr="A person in a green shirt&#10;&#10;Description automatically generated with medium confidence">
            <a:extLst>
              <a:ext uri="{FF2B5EF4-FFF2-40B4-BE49-F238E27FC236}">
                <a16:creationId xmlns:a16="http://schemas.microsoft.com/office/drawing/2014/main" id="{E27C4A69-3F08-D952-8139-9766EEB8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" y="1747520"/>
            <a:ext cx="3209290" cy="371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88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FFB-B6C0-5CFE-3CE9-99DE0C29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1595"/>
          </a:xfrm>
        </p:spPr>
        <p:txBody>
          <a:bodyPr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Health Director of the Year Award</a:t>
            </a:r>
            <a:br>
              <a:rPr lang="en-US" sz="4400" b="1" i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F38EF-9C01-83C2-0FBC-09DB54E980DA}"/>
              </a:ext>
            </a:extLst>
          </p:cNvPr>
          <p:cNvSpPr txBox="1"/>
          <p:nvPr/>
        </p:nvSpPr>
        <p:spPr>
          <a:xfrm>
            <a:off x="3713480" y="332232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Kimberly L. Smith, MPH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Columbus County Health Department</a:t>
            </a:r>
            <a:endParaRPr lang="en-US" dirty="0"/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338B6615-14C3-3F14-E0D0-6F406A7C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4130040"/>
            <a:ext cx="29565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FD35C49D-5DF5-D1F6-DFC1-CE507E8AB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727491"/>
            <a:ext cx="284988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E908D4-2DA1-14FC-ED29-B1C71ABFD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82810"/>
            <a:ext cx="4061460" cy="148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stand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8F1B2D7C-F8D7-9212-FAA0-3946F705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143000"/>
            <a:ext cx="3398520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34AF6F26-5EDF-C73F-86EC-C2EC00A2E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131570"/>
            <a:ext cx="339852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table, dining table, worktable&#10;&#10;Description automatically generated">
            <a:extLst>
              <a:ext uri="{FF2B5EF4-FFF2-40B4-BE49-F238E27FC236}">
                <a16:creationId xmlns:a16="http://schemas.microsoft.com/office/drawing/2014/main" id="{944111A3-4108-47FA-4BBE-AB166A8B4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143000"/>
            <a:ext cx="308610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98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706898"/>
            <a:ext cx="4710166" cy="3919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" y="314325"/>
            <a:ext cx="80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Public Health Partners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6191" y="2389043"/>
            <a:ext cx="5686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Recognizes organizations, businesses, and professional associations that have made significant contributions to the advancement and promotion of public health in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422728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44998"/>
            <a:ext cx="4710166" cy="3919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850" y="400412"/>
            <a:ext cx="1161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Public Health Partners Award Winner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0041" y="1659542"/>
            <a:ext cx="5083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This public health partner’s mission is to “nurture the development of children by building a strong foundation of family and community.”</a:t>
            </a:r>
          </a:p>
        </p:txBody>
      </p:sp>
    </p:spTree>
    <p:extLst>
      <p:ext uri="{BB962C8B-B14F-4D97-AF65-F5344CB8AC3E}">
        <p14:creationId xmlns:p14="http://schemas.microsoft.com/office/powerpoint/2010/main" val="45990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74474" y="1710858"/>
            <a:ext cx="59040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</a:rPr>
              <a:t>Partnering Activities with Public Health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Teen Wellness Center Advocacy &amp; Support</a:t>
            </a: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Childbirth Education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Innovative Approaches for Children and Youth with Special Healthcare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Response to Hurricane Helene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Commitment to Trauma-Informed Practices and Community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DCF5-9CB3-4F86-9455-04FE446FFC2F}"/>
              </a:ext>
            </a:extLst>
          </p:cNvPr>
          <p:cNvSpPr txBox="1"/>
          <p:nvPr/>
        </p:nvSpPr>
        <p:spPr>
          <a:xfrm>
            <a:off x="666748" y="396452"/>
            <a:ext cx="1152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Public Health Partners Award Winner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46CB-53FB-4D96-A207-5F5DC011A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1710858"/>
            <a:ext cx="4710166" cy="39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12159" y="664093"/>
            <a:ext cx="568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www.advocatesforhealthinaction.org/wp-content/themes/aha-default/images/sp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advocatesforhealthinaction.org/wp-content/themes/aha-default/images/sp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161" y="1559206"/>
            <a:ext cx="45760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95000"/>
                  </a:schemeClr>
                </a:solidFill>
              </a:rPr>
              <a:t>Children and Family Resource Center (CFRC)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BEDB8-CB7D-4BCE-8AF3-9CCFFB21A64B}"/>
              </a:ext>
            </a:extLst>
          </p:cNvPr>
          <p:cNvSpPr/>
          <p:nvPr/>
        </p:nvSpPr>
        <p:spPr>
          <a:xfrm>
            <a:off x="351319" y="471733"/>
            <a:ext cx="116472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chemeClr val="bg1"/>
                </a:solidFill>
              </a:rPr>
              <a:t>The Public Health Partners Award Winner is. . . </a:t>
            </a:r>
            <a:endParaRPr lang="en-US" sz="45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DA5395-4F77-CDDA-3613-50B2287D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8" y="1559206"/>
            <a:ext cx="3727675" cy="26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EE9A47-223B-347A-19C2-F6371FB4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04" y="4129547"/>
            <a:ext cx="2685252" cy="21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17B5AE-270E-9491-12FF-DA2CB02A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4" y="1559207"/>
            <a:ext cx="2054942" cy="26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of glo mobile van with text reading our GLO mobile">
            <a:extLst>
              <a:ext uri="{FF2B5EF4-FFF2-40B4-BE49-F238E27FC236}">
                <a16:creationId xmlns:a16="http://schemas.microsoft.com/office/drawing/2014/main" id="{F09B42F8-FF6F-304D-4565-B74AB323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4" y="4230808"/>
            <a:ext cx="3453478" cy="24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E4A1384-A1D3-452C-0865-316B8566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42" y="4230807"/>
            <a:ext cx="2869183" cy="20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91BC9FA-1499-B1B9-CFD7-E4C868D7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50" y="4129547"/>
            <a:ext cx="2335129" cy="21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3241-51F4-45B0-B88D-FA225EB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+mn-lt"/>
              </a:rPr>
              <a:t>Public Health Legislative Champion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CCFDD-AA44-4B72-AFD9-F953CE9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4161"/>
            <a:ext cx="4546294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1D199-221E-44E7-A413-B198E04C94FF}"/>
              </a:ext>
            </a:extLst>
          </p:cNvPr>
          <p:cNvSpPr txBox="1"/>
          <p:nvPr/>
        </p:nvSpPr>
        <p:spPr>
          <a:xfrm>
            <a:off x="5786322" y="2529111"/>
            <a:ext cx="5681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Recognizes individuals that have made significant contributions to the advancement and promotion of public health in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84059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9F72-0AC9-4801-9300-84A743F70F2E}"/>
              </a:ext>
            </a:extLst>
          </p:cNvPr>
          <p:cNvSpPr/>
          <p:nvPr/>
        </p:nvSpPr>
        <p:spPr>
          <a:xfrm>
            <a:off x="838200" y="1588323"/>
            <a:ext cx="1094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Chairman of the House Committee for  Health and Human Services Appropriations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Vice Chairman of the House Committee for Appropriations</a:t>
            </a: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Senior Chairman of the House Committee for Health </a:t>
            </a: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Member of the House Committee for Education K-12; Homeland Security and Military and Veterans Affairs; Insurance; and </a:t>
            </a:r>
            <a:r>
              <a:rPr lang="en-US" sz="2400">
                <a:solidFill>
                  <a:schemeClr val="bg1"/>
                </a:solidFill>
              </a:rPr>
              <a:t>Judiciary 1</a:t>
            </a:r>
            <a:endParaRPr lang="en-US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Co-Chair of the Joint Legislative Oversight Committee on Health and Human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Co-Chair of the Joint Legislative Oversight Committee on Medicaid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Member of the Joint Legislative Commission on Governmental Operations</a:t>
            </a:r>
            <a:endParaRPr lang="en-US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AF419-5C10-4BD9-A62F-3BCE4E65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62760"/>
            <a:ext cx="11188700" cy="1325563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+mn-lt"/>
              </a:rPr>
              <a:t>This Public Health Legislative Champion . . 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984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7E7E-3B4B-4EC0-8FA5-CB443C82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+mn-lt"/>
              </a:rPr>
              <a:t>This Public Health Legislative Champion . . .</a:t>
            </a:r>
            <a:endParaRPr lang="en-US" sz="48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3841-7046-46BE-A279-5D89EB4C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87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 avid supporter of public health in North Carolina.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Made time for discussions regarding public health funding needs and advocated for legislative allocations to increase local funding for local health departments.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Worked closely with Environmental Health Staff to introduce legislation to expand the minimum education qualifications for Environmental Health Specialists to increase the applicant pool.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Continues to listen to constituents’ concerns and takes action to improve conditions.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A08A-42CC-44B9-8D0F-F993FBF9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+mn-lt"/>
              </a:rPr>
              <a:t>The Public Health Legislative Champion Award Winner is. . .</a:t>
            </a:r>
            <a:endParaRPr lang="en-US" sz="4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F2A0-B90C-479C-B69C-FEC417000925}"/>
              </a:ext>
            </a:extLst>
          </p:cNvPr>
          <p:cNvSpPr txBox="1"/>
          <p:nvPr/>
        </p:nvSpPr>
        <p:spPr>
          <a:xfrm>
            <a:off x="6007100" y="2107823"/>
            <a:ext cx="474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Representative Larry W. Potts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B97CB-2F0A-4911-84F6-6007FB244805}"/>
              </a:ext>
            </a:extLst>
          </p:cNvPr>
          <p:cNvSpPr txBox="1"/>
          <p:nvPr/>
        </p:nvSpPr>
        <p:spPr>
          <a:xfrm>
            <a:off x="6096000" y="4058938"/>
            <a:ext cx="474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Republican Member of the North Carolina House of Representatives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C7E796-81EF-BA65-58ED-9602EE1C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60" y="1991360"/>
            <a:ext cx="3088640" cy="37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4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E71313EEF6B4B9759239547AAAF2F" ma:contentTypeVersion="16" ma:contentTypeDescription="Create a new document." ma:contentTypeScope="" ma:versionID="8af768d037ebf4b021a0c96301208425">
  <xsd:schema xmlns:xsd="http://www.w3.org/2001/XMLSchema" xmlns:xs="http://www.w3.org/2001/XMLSchema" xmlns:p="http://schemas.microsoft.com/office/2006/metadata/properties" xmlns:ns3="0cc5a7f6-f7d0-44fb-8c7b-0d3eb1c690e9" xmlns:ns4="42bdbade-c969-4bca-a073-5b8a24fce724" targetNamespace="http://schemas.microsoft.com/office/2006/metadata/properties" ma:root="true" ma:fieldsID="247869e999c46f31aa66d4ba809fa8b8" ns3:_="" ns4:_="">
    <xsd:import namespace="0cc5a7f6-f7d0-44fb-8c7b-0d3eb1c690e9"/>
    <xsd:import namespace="42bdbade-c969-4bca-a073-5b8a24fce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a7f6-f7d0-44fb-8c7b-0d3eb1c69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dbade-c969-4bca-a073-5b8a24fce7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c5a7f6-f7d0-44fb-8c7b-0d3eb1c690e9" xsi:nil="true"/>
  </documentManagement>
</p:properties>
</file>

<file path=customXml/itemProps1.xml><?xml version="1.0" encoding="utf-8"?>
<ds:datastoreItem xmlns:ds="http://schemas.openxmlformats.org/officeDocument/2006/customXml" ds:itemID="{3472D490-701A-4436-9ED9-07EC909540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24915C-9F41-48DE-B3FB-C5A733DAD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5a7f6-f7d0-44fb-8c7b-0d3eb1c690e9"/>
    <ds:schemaRef ds:uri="42bdbade-c969-4bca-a073-5b8a24fce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B5C0F5-8E08-4F99-971C-750411BDEADB}">
  <ds:schemaRefs>
    <ds:schemaRef ds:uri="http://schemas.microsoft.com/office/2006/documentManagement/types"/>
    <ds:schemaRef ds:uri="0cc5a7f6-f7d0-44fb-8c7b-0d3eb1c690e9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42bdbade-c969-4bca-a073-5b8a24fce72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23712</TotalTime>
  <Words>669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Health Legislative Champion</vt:lpstr>
      <vt:lpstr>This Public Health Legislative Champion . . .</vt:lpstr>
      <vt:lpstr>This Public Health Legislative Champion . . .</vt:lpstr>
      <vt:lpstr>The Public Health Legislative Champion Award Winner is. . .</vt:lpstr>
      <vt:lpstr>PowerPoint Presentation</vt:lpstr>
      <vt:lpstr>Health Director of the Year Winner </vt:lpstr>
      <vt:lpstr>Health Director of the Year Winner </vt:lpstr>
      <vt:lpstr>PowerPoint Presentation</vt:lpstr>
      <vt:lpstr>PowerPoint Presentation</vt:lpstr>
      <vt:lpstr>PowerPoint Presentation</vt:lpstr>
      <vt:lpstr>Health Director of the Year Award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Wright</dc:creator>
  <cp:lastModifiedBy>Bethany Milford</cp:lastModifiedBy>
  <cp:revision>183</cp:revision>
  <cp:lastPrinted>2022-05-14T00:37:14Z</cp:lastPrinted>
  <dcterms:created xsi:type="dcterms:W3CDTF">2017-12-28T17:06:06Z</dcterms:created>
  <dcterms:modified xsi:type="dcterms:W3CDTF">2025-06-16T17:50:53Z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0x0101009ABE71313EEF6B4B9759239547AAAF2F</vt:lpwstr>
  </property>
</Properties>
</file>